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 id="2147483650" r:id="rId6"/>
  </p:sldMasterIdLst>
  <p:notesMasterIdLst>
    <p:notesMasterId r:id="rId37"/>
  </p:notesMasterIdLst>
  <p:handoutMasterIdLst>
    <p:handoutMasterId r:id="rId38"/>
  </p:handoutMasterIdLst>
  <p:sldIdLst>
    <p:sldId id="257" r:id="rId7"/>
    <p:sldId id="262" r:id="rId8"/>
    <p:sldId id="263" r:id="rId9"/>
    <p:sldId id="264" r:id="rId10"/>
    <p:sldId id="268" r:id="rId11"/>
    <p:sldId id="259" r:id="rId12"/>
    <p:sldId id="265" r:id="rId13"/>
    <p:sldId id="260" r:id="rId14"/>
    <p:sldId id="266" r:id="rId15"/>
    <p:sldId id="267" r:id="rId16"/>
    <p:sldId id="269" r:id="rId17"/>
    <p:sldId id="274" r:id="rId18"/>
    <p:sldId id="275" r:id="rId19"/>
    <p:sldId id="276" r:id="rId20"/>
    <p:sldId id="277" r:id="rId21"/>
    <p:sldId id="270" r:id="rId22"/>
    <p:sldId id="271" r:id="rId23"/>
    <p:sldId id="272" r:id="rId24"/>
    <p:sldId id="278" r:id="rId25"/>
    <p:sldId id="279" r:id="rId26"/>
    <p:sldId id="280" r:id="rId27"/>
    <p:sldId id="281" r:id="rId28"/>
    <p:sldId id="282" r:id="rId29"/>
    <p:sldId id="283" r:id="rId30"/>
    <p:sldId id="284" r:id="rId31"/>
    <p:sldId id="290" r:id="rId32"/>
    <p:sldId id="285"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EE6B24-2830-0286-07E6-07CACFCC0E27}" name="Catriona Hull" initials="" userId="S::catriona.hull@harklondon.com::17e7df9f-ea6e-43d6-ba4f-70995306e548" providerId="AD"/>
  <p188:author id="{7A4D2E63-619E-ADF5-70B3-E5AEFD9572A8}" name="Stefan Holliland" initials="SH" userId="S::stefan.holliland@harklondon.com::2fc507d2-9c37-40a3-a01c-fc3bce30f216" providerId="AD"/>
  <p188:author id="{1B1A438A-F0F0-A13A-026F-F89F1041B385}" name="Jemma Best" initials="JB" userId="S::jemma.best@harklondon.com::093e10da-3eb4-4c5e-87a3-9e25d773e19d" providerId="AD"/>
  <p188:author id="{11B753BA-BFD9-A2BE-ADFD-D61220F62240}" name="Hannah Landais" initials="HL" userId="S::hannah.landais@harklondon.com::d46ba05e-754c-48ae-b99a-580e09c89fb5" providerId="AD"/>
  <p188:author id="{C65502F5-52DD-313C-1720-77A6A46179D4}" name="Marie Ingram" initials="" userId="S::marie.ingram@harklondon.com::18057a53-a4fa-4c43-a043-df08a8054f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9CFC"/>
    <a:srgbClr val="A2C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1C8141-3B1D-D09F-65E4-E3AE156A3F0A}" v="5" dt="2025-06-12T08:23:07.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7"/>
    <p:restoredTop sz="94758"/>
  </p:normalViewPr>
  <p:slideViewPr>
    <p:cSldViewPr snapToGrid="0">
      <p:cViewPr varScale="1">
        <p:scale>
          <a:sx n="101" d="100"/>
          <a:sy n="101" d="100"/>
        </p:scale>
        <p:origin x="1112"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Landais" userId="S::hannah.landais@harklondon.com::d46ba05e-754c-48ae-b99a-580e09c89fb5" providerId="AD" clId="Web-{87E2F1C1-CE68-773A-BB2E-215DCA31D83C}"/>
    <pc:docChg chg="modSld">
      <pc:chgData name="Hannah Landais" userId="S::hannah.landais@harklondon.com::d46ba05e-754c-48ae-b99a-580e09c89fb5" providerId="AD" clId="Web-{87E2F1C1-CE68-773A-BB2E-215DCA31D83C}" dt="2025-06-03T12:57:47.917" v="8" actId="1076"/>
      <pc:docMkLst>
        <pc:docMk/>
      </pc:docMkLst>
      <pc:sldChg chg="modSp">
        <pc:chgData name="Hannah Landais" userId="S::hannah.landais@harklondon.com::d46ba05e-754c-48ae-b99a-580e09c89fb5" providerId="AD" clId="Web-{87E2F1C1-CE68-773A-BB2E-215DCA31D83C}" dt="2025-06-03T12:57:47.917" v="8" actId="1076"/>
        <pc:sldMkLst>
          <pc:docMk/>
          <pc:sldMk cId="2684756197" sldId="287"/>
        </pc:sldMkLst>
        <pc:spChg chg="mod">
          <ac:chgData name="Hannah Landais" userId="S::hannah.landais@harklondon.com::d46ba05e-754c-48ae-b99a-580e09c89fb5" providerId="AD" clId="Web-{87E2F1C1-CE68-773A-BB2E-215DCA31D83C}" dt="2025-06-03T12:57:47.902" v="7" actId="1076"/>
          <ac:spMkLst>
            <pc:docMk/>
            <pc:sldMk cId="2684756197" sldId="287"/>
            <ac:spMk id="38" creationId="{E3250743-6277-4FAE-1A95-32EEA2350C43}"/>
          </ac:spMkLst>
        </pc:spChg>
        <pc:picChg chg="mod">
          <ac:chgData name="Hannah Landais" userId="S::hannah.landais@harklondon.com::d46ba05e-754c-48ae-b99a-580e09c89fb5" providerId="AD" clId="Web-{87E2F1C1-CE68-773A-BB2E-215DCA31D83C}" dt="2025-06-03T12:57:34.151" v="1" actId="1076"/>
          <ac:picMkLst>
            <pc:docMk/>
            <pc:sldMk cId="2684756197" sldId="287"/>
            <ac:picMk id="19" creationId="{99BCEB46-E51C-A54F-6410-F90E303E5B88}"/>
          </ac:picMkLst>
        </pc:picChg>
        <pc:picChg chg="mod">
          <ac:chgData name="Hannah Landais" userId="S::hannah.landais@harklondon.com::d46ba05e-754c-48ae-b99a-580e09c89fb5" providerId="AD" clId="Web-{87E2F1C1-CE68-773A-BB2E-215DCA31D83C}" dt="2025-06-03T12:57:39.245" v="6" actId="1076"/>
          <ac:picMkLst>
            <pc:docMk/>
            <pc:sldMk cId="2684756197" sldId="287"/>
            <ac:picMk id="20" creationId="{A89819D5-EAF8-19EE-104B-BA4428DD5136}"/>
          </ac:picMkLst>
        </pc:picChg>
        <pc:picChg chg="mod">
          <ac:chgData name="Hannah Landais" userId="S::hannah.landais@harklondon.com::d46ba05e-754c-48ae-b99a-580e09c89fb5" providerId="AD" clId="Web-{87E2F1C1-CE68-773A-BB2E-215DCA31D83C}" dt="2025-06-03T12:57:47.917" v="8" actId="1076"/>
          <ac:picMkLst>
            <pc:docMk/>
            <pc:sldMk cId="2684756197" sldId="287"/>
            <ac:picMk id="21" creationId="{003BBAE7-DD0E-3B03-17BD-F186D7C97AC6}"/>
          </ac:picMkLst>
        </pc:picChg>
        <pc:picChg chg="mod">
          <ac:chgData name="Hannah Landais" userId="S::hannah.landais@harklondon.com::d46ba05e-754c-48ae-b99a-580e09c89fb5" providerId="AD" clId="Web-{87E2F1C1-CE68-773A-BB2E-215DCA31D83C}" dt="2025-06-03T12:57:20.135" v="0" actId="1076"/>
          <ac:picMkLst>
            <pc:docMk/>
            <pc:sldMk cId="2684756197" sldId="287"/>
            <ac:picMk id="22" creationId="{9C985AD3-398C-AEEC-397A-6E5E444DBC02}"/>
          </ac:picMkLst>
        </pc:picChg>
        <pc:picChg chg="mod">
          <ac:chgData name="Hannah Landais" userId="S::hannah.landais@harklondon.com::d46ba05e-754c-48ae-b99a-580e09c89fb5" providerId="AD" clId="Web-{87E2F1C1-CE68-773A-BB2E-215DCA31D83C}" dt="2025-06-03T12:57:37.745" v="5" actId="1076"/>
          <ac:picMkLst>
            <pc:docMk/>
            <pc:sldMk cId="2684756197" sldId="287"/>
            <ac:picMk id="23" creationId="{A2B646F4-F232-2241-33F4-73A0478B5C5A}"/>
          </ac:picMkLst>
        </pc:picChg>
      </pc:sldChg>
    </pc:docChg>
  </pc:docChgLst>
  <pc:docChgLst>
    <pc:chgData name="Jemma Best" userId="S::jemma.best@harklondon.com::093e10da-3eb4-4c5e-87a3-9e25d773e19d" providerId="AD" clId="Web-{104CC118-19E1-C9CA-91E0-909D6D87AF2D}"/>
    <pc:docChg chg="modSld">
      <pc:chgData name="Jemma Best" userId="S::jemma.best@harklondon.com::093e10da-3eb4-4c5e-87a3-9e25d773e19d" providerId="AD" clId="Web-{104CC118-19E1-C9CA-91E0-909D6D87AF2D}" dt="2025-05-20T16:36:03.928" v="0"/>
      <pc:docMkLst>
        <pc:docMk/>
      </pc:docMkLst>
      <pc:sldChg chg="delSp">
        <pc:chgData name="Jemma Best" userId="S::jemma.best@harklondon.com::093e10da-3eb4-4c5e-87a3-9e25d773e19d" providerId="AD" clId="Web-{104CC118-19E1-C9CA-91E0-909D6D87AF2D}" dt="2025-05-20T16:36:03.928" v="0"/>
        <pc:sldMkLst>
          <pc:docMk/>
          <pc:sldMk cId="3639217100" sldId="290"/>
        </pc:sldMkLst>
      </pc:sldChg>
    </pc:docChg>
  </pc:docChgLst>
  <pc:docChgLst>
    <pc:chgData name="Hannah Landais" userId="S::hannah.landais@harklondon.com::d46ba05e-754c-48ae-b99a-580e09c89fb5" providerId="AD" clId="Web-{6B7E3863-61E2-AE85-8B42-CCA735219B08}"/>
    <pc:docChg chg="modSld">
      <pc:chgData name="Hannah Landais" userId="S::hannah.landais@harklondon.com::d46ba05e-754c-48ae-b99a-580e09c89fb5" providerId="AD" clId="Web-{6B7E3863-61E2-AE85-8B42-CCA735219B08}" dt="2025-06-04T15:04:34.887" v="1" actId="20577"/>
      <pc:docMkLst>
        <pc:docMk/>
      </pc:docMkLst>
      <pc:sldChg chg="modSp">
        <pc:chgData name="Hannah Landais" userId="S::hannah.landais@harklondon.com::d46ba05e-754c-48ae-b99a-580e09c89fb5" providerId="AD" clId="Web-{6B7E3863-61E2-AE85-8B42-CCA735219B08}" dt="2025-06-04T15:04:34.887" v="1" actId="20577"/>
        <pc:sldMkLst>
          <pc:docMk/>
          <pc:sldMk cId="2401664866" sldId="263"/>
        </pc:sldMkLst>
        <pc:spChg chg="mod">
          <ac:chgData name="Hannah Landais" userId="S::hannah.landais@harklondon.com::d46ba05e-754c-48ae-b99a-580e09c89fb5" providerId="AD" clId="Web-{6B7E3863-61E2-AE85-8B42-CCA735219B08}" dt="2025-06-04T15:04:34.887" v="1" actId="20577"/>
          <ac:spMkLst>
            <pc:docMk/>
            <pc:sldMk cId="2401664866" sldId="263"/>
            <ac:spMk id="6" creationId="{08E55CFD-A741-94D1-4346-86DF5EB5E70E}"/>
          </ac:spMkLst>
        </pc:spChg>
      </pc:sldChg>
    </pc:docChg>
  </pc:docChgLst>
  <pc:docChgLst>
    <pc:chgData name="Hannah Landais" userId="S::hannah.landais@harklondon.com::d46ba05e-754c-48ae-b99a-580e09c89fb5" providerId="AD" clId="Web-{4670F75B-FC8C-5372-8CB8-D8B5C7A25127}"/>
    <pc:docChg chg="modSld">
      <pc:chgData name="Hannah Landais" userId="S::hannah.landais@harklondon.com::d46ba05e-754c-48ae-b99a-580e09c89fb5" providerId="AD" clId="Web-{4670F75B-FC8C-5372-8CB8-D8B5C7A25127}" dt="2025-06-03T10:28:05.637" v="86" actId="1076"/>
      <pc:docMkLst>
        <pc:docMk/>
      </pc:docMkLst>
      <pc:sldChg chg="addSp delSp modSp">
        <pc:chgData name="Hannah Landais" userId="S::hannah.landais@harklondon.com::d46ba05e-754c-48ae-b99a-580e09c89fb5" providerId="AD" clId="Web-{4670F75B-FC8C-5372-8CB8-D8B5C7A25127}" dt="2025-06-03T10:28:05.637" v="86" actId="1076"/>
        <pc:sldMkLst>
          <pc:docMk/>
          <pc:sldMk cId="2684756197" sldId="287"/>
        </pc:sldMkLst>
        <pc:spChg chg="mod">
          <ac:chgData name="Hannah Landais" userId="S::hannah.landais@harklondon.com::d46ba05e-754c-48ae-b99a-580e09c89fb5" providerId="AD" clId="Web-{4670F75B-FC8C-5372-8CB8-D8B5C7A25127}" dt="2025-06-03T10:22:00.268" v="0" actId="1076"/>
          <ac:spMkLst>
            <pc:docMk/>
            <pc:sldMk cId="2684756197" sldId="287"/>
            <ac:spMk id="16" creationId="{BAEC512A-CF9B-B8C5-F84A-29D0BE5C26DC}"/>
          </ac:spMkLst>
        </pc:spChg>
        <pc:spChg chg="topLvl">
          <ac:chgData name="Hannah Landais" userId="S::hannah.landais@harklondon.com::d46ba05e-754c-48ae-b99a-580e09c89fb5" providerId="AD" clId="Web-{4670F75B-FC8C-5372-8CB8-D8B5C7A25127}" dt="2025-06-03T10:27:53.090" v="81"/>
          <ac:spMkLst>
            <pc:docMk/>
            <pc:sldMk cId="2684756197" sldId="287"/>
            <ac:spMk id="38" creationId="{E3250743-6277-4FAE-1A95-32EEA2350C43}"/>
          </ac:spMkLst>
        </pc:spChg>
        <pc:grpChg chg="del">
          <ac:chgData name="Hannah Landais" userId="S::hannah.landais@harklondon.com::d46ba05e-754c-48ae-b99a-580e09c89fb5" providerId="AD" clId="Web-{4670F75B-FC8C-5372-8CB8-D8B5C7A25127}" dt="2025-06-03T10:27:44.699" v="78"/>
          <ac:grpSpMkLst>
            <pc:docMk/>
            <pc:sldMk cId="2684756197" sldId="287"/>
            <ac:grpSpMk id="4" creationId="{3F8146B7-B05D-BF6E-8898-6F18B492D5C5}"/>
          </ac:grpSpMkLst>
        </pc:grpChg>
        <pc:grpChg chg="add del topLvl">
          <ac:chgData name="Hannah Landais" userId="S::hannah.landais@harklondon.com::d46ba05e-754c-48ae-b99a-580e09c89fb5" providerId="AD" clId="Web-{4670F75B-FC8C-5372-8CB8-D8B5C7A25127}" dt="2025-06-03T10:27:53.090" v="81"/>
          <ac:grpSpMkLst>
            <pc:docMk/>
            <pc:sldMk cId="2684756197" sldId="287"/>
            <ac:grpSpMk id="8" creationId="{708FEADA-3139-5055-C59B-FFA6A8645D55}"/>
          </ac:grpSpMkLst>
        </pc:grpChg>
        <pc:picChg chg="add del mod">
          <ac:chgData name="Hannah Landais" userId="S::hannah.landais@harklondon.com::d46ba05e-754c-48ae-b99a-580e09c89fb5" providerId="AD" clId="Web-{4670F75B-FC8C-5372-8CB8-D8B5C7A25127}" dt="2025-06-03T10:27:23.964" v="73"/>
          <ac:picMkLst>
            <pc:docMk/>
            <pc:sldMk cId="2684756197" sldId="287"/>
            <ac:picMk id="6" creationId="{99BCEB46-E51C-A54F-6410-F90E303E5B88}"/>
          </ac:picMkLst>
        </pc:picChg>
        <pc:picChg chg="add del mod">
          <ac:chgData name="Hannah Landais" userId="S::hannah.landais@harklondon.com::d46ba05e-754c-48ae-b99a-580e09c89fb5" providerId="AD" clId="Web-{4670F75B-FC8C-5372-8CB8-D8B5C7A25127}" dt="2025-06-03T10:27:23.964" v="72"/>
          <ac:picMkLst>
            <pc:docMk/>
            <pc:sldMk cId="2684756197" sldId="287"/>
            <ac:picMk id="10" creationId="{A89819D5-EAF8-19EE-104B-BA4428DD5136}"/>
          </ac:picMkLst>
        </pc:picChg>
        <pc:picChg chg="add del mod">
          <ac:chgData name="Hannah Landais" userId="S::hannah.landais@harklondon.com::d46ba05e-754c-48ae-b99a-580e09c89fb5" providerId="AD" clId="Web-{4670F75B-FC8C-5372-8CB8-D8B5C7A25127}" dt="2025-06-03T10:27:23.964" v="71"/>
          <ac:picMkLst>
            <pc:docMk/>
            <pc:sldMk cId="2684756197" sldId="287"/>
            <ac:picMk id="12" creationId="{003BBAE7-DD0E-3B03-17BD-F186D7C97AC6}"/>
          </ac:picMkLst>
        </pc:picChg>
        <pc:picChg chg="add del mod">
          <ac:chgData name="Hannah Landais" userId="S::hannah.landais@harklondon.com::d46ba05e-754c-48ae-b99a-580e09c89fb5" providerId="AD" clId="Web-{4670F75B-FC8C-5372-8CB8-D8B5C7A25127}" dt="2025-06-03T10:23:21.958" v="41"/>
          <ac:picMkLst>
            <pc:docMk/>
            <pc:sldMk cId="2684756197" sldId="287"/>
            <ac:picMk id="15" creationId="{F6D9B7D5-4032-4DC7-F0DD-3AC62883BB43}"/>
          </ac:picMkLst>
        </pc:picChg>
        <pc:picChg chg="add del mod">
          <ac:chgData name="Hannah Landais" userId="S::hannah.landais@harklondon.com::d46ba05e-754c-48ae-b99a-580e09c89fb5" providerId="AD" clId="Web-{4670F75B-FC8C-5372-8CB8-D8B5C7A25127}" dt="2025-06-03T10:27:23.964" v="70"/>
          <ac:picMkLst>
            <pc:docMk/>
            <pc:sldMk cId="2684756197" sldId="287"/>
            <ac:picMk id="17" creationId="{9C985AD3-398C-AEEC-397A-6E5E444DBC02}"/>
          </ac:picMkLst>
        </pc:picChg>
        <pc:picChg chg="add del mod">
          <ac:chgData name="Hannah Landais" userId="S::hannah.landais@harklondon.com::d46ba05e-754c-48ae-b99a-580e09c89fb5" providerId="AD" clId="Web-{4670F75B-FC8C-5372-8CB8-D8B5C7A25127}" dt="2025-06-03T10:27:23.964" v="69"/>
          <ac:picMkLst>
            <pc:docMk/>
            <pc:sldMk cId="2684756197" sldId="287"/>
            <ac:picMk id="18" creationId="{A2B646F4-F232-2241-33F4-73A0478B5C5A}"/>
          </ac:picMkLst>
        </pc:picChg>
        <pc:picChg chg="add mod">
          <ac:chgData name="Hannah Landais" userId="S::hannah.landais@harklondon.com::d46ba05e-754c-48ae-b99a-580e09c89fb5" providerId="AD" clId="Web-{4670F75B-FC8C-5372-8CB8-D8B5C7A25127}" dt="2025-06-03T10:28:03.293" v="85" actId="1076"/>
          <ac:picMkLst>
            <pc:docMk/>
            <pc:sldMk cId="2684756197" sldId="287"/>
            <ac:picMk id="19" creationId="{99BCEB46-E51C-A54F-6410-F90E303E5B88}"/>
          </ac:picMkLst>
        </pc:picChg>
        <pc:picChg chg="add mod">
          <ac:chgData name="Hannah Landais" userId="S::hannah.landais@harklondon.com::d46ba05e-754c-48ae-b99a-580e09c89fb5" providerId="AD" clId="Web-{4670F75B-FC8C-5372-8CB8-D8B5C7A25127}" dt="2025-06-03T10:28:00.871" v="84" actId="1076"/>
          <ac:picMkLst>
            <pc:docMk/>
            <pc:sldMk cId="2684756197" sldId="287"/>
            <ac:picMk id="20" creationId="{A89819D5-EAF8-19EE-104B-BA4428DD5136}"/>
          </ac:picMkLst>
        </pc:picChg>
        <pc:picChg chg="add mod">
          <ac:chgData name="Hannah Landais" userId="S::hannah.landais@harklondon.com::d46ba05e-754c-48ae-b99a-580e09c89fb5" providerId="AD" clId="Web-{4670F75B-FC8C-5372-8CB8-D8B5C7A25127}" dt="2025-06-03T10:27:55.949" v="82" actId="1076"/>
          <ac:picMkLst>
            <pc:docMk/>
            <pc:sldMk cId="2684756197" sldId="287"/>
            <ac:picMk id="21" creationId="{003BBAE7-DD0E-3B03-17BD-F186D7C97AC6}"/>
          </ac:picMkLst>
        </pc:picChg>
        <pc:picChg chg="add mod">
          <ac:chgData name="Hannah Landais" userId="S::hannah.landais@harklondon.com::d46ba05e-754c-48ae-b99a-580e09c89fb5" providerId="AD" clId="Web-{4670F75B-FC8C-5372-8CB8-D8B5C7A25127}" dt="2025-06-03T10:28:05.637" v="86" actId="1076"/>
          <ac:picMkLst>
            <pc:docMk/>
            <pc:sldMk cId="2684756197" sldId="287"/>
            <ac:picMk id="22" creationId="{9C985AD3-398C-AEEC-397A-6E5E444DBC02}"/>
          </ac:picMkLst>
        </pc:picChg>
        <pc:picChg chg="add mod">
          <ac:chgData name="Hannah Landais" userId="S::hannah.landais@harklondon.com::d46ba05e-754c-48ae-b99a-580e09c89fb5" providerId="AD" clId="Web-{4670F75B-FC8C-5372-8CB8-D8B5C7A25127}" dt="2025-06-03T10:27:58.715" v="83" actId="1076"/>
          <ac:picMkLst>
            <pc:docMk/>
            <pc:sldMk cId="2684756197" sldId="287"/>
            <ac:picMk id="23" creationId="{A2B646F4-F232-2241-33F4-73A0478B5C5A}"/>
          </ac:picMkLst>
        </pc:picChg>
        <pc:picChg chg="del">
          <ac:chgData name="Hannah Landais" userId="S::hannah.landais@harklondon.com::d46ba05e-754c-48ae-b99a-580e09c89fb5" providerId="AD" clId="Web-{4670F75B-FC8C-5372-8CB8-D8B5C7A25127}" dt="2025-06-03T10:27:44.558" v="75"/>
          <ac:picMkLst>
            <pc:docMk/>
            <pc:sldMk cId="2684756197" sldId="287"/>
            <ac:picMk id="29" creationId="{29A7F8BF-FF3B-1BDE-8B3A-27816E088D02}"/>
          </ac:picMkLst>
        </pc:picChg>
        <pc:picChg chg="del">
          <ac:chgData name="Hannah Landais" userId="S::hannah.landais@harklondon.com::d46ba05e-754c-48ae-b99a-580e09c89fb5" providerId="AD" clId="Web-{4670F75B-FC8C-5372-8CB8-D8B5C7A25127}" dt="2025-06-03T10:27:44.605" v="76"/>
          <ac:picMkLst>
            <pc:docMk/>
            <pc:sldMk cId="2684756197" sldId="287"/>
            <ac:picMk id="31" creationId="{F9F3944F-4C75-DAD2-4C26-AFDB9F2872F6}"/>
          </ac:picMkLst>
        </pc:picChg>
        <pc:picChg chg="del">
          <ac:chgData name="Hannah Landais" userId="S::hannah.landais@harklondon.com::d46ba05e-754c-48ae-b99a-580e09c89fb5" providerId="AD" clId="Web-{4670F75B-FC8C-5372-8CB8-D8B5C7A25127}" dt="2025-06-03T10:27:44.652" v="77"/>
          <ac:picMkLst>
            <pc:docMk/>
            <pc:sldMk cId="2684756197" sldId="287"/>
            <ac:picMk id="33" creationId="{50A26CC0-195B-0C59-1343-D6CBA0568277}"/>
          </ac:picMkLst>
        </pc:picChg>
        <pc:picChg chg="del topLvl">
          <ac:chgData name="Hannah Landais" userId="S::hannah.landais@harklondon.com::d46ba05e-754c-48ae-b99a-580e09c89fb5" providerId="AD" clId="Web-{4670F75B-FC8C-5372-8CB8-D8B5C7A25127}" dt="2025-06-03T10:27:44.699" v="78"/>
          <ac:picMkLst>
            <pc:docMk/>
            <pc:sldMk cId="2684756197" sldId="287"/>
            <ac:picMk id="35" creationId="{2D57F08A-CE44-EBD8-CE20-783ADEEF6FDD}"/>
          </ac:picMkLst>
        </pc:picChg>
        <pc:picChg chg="del topLvl">
          <ac:chgData name="Hannah Landais" userId="S::hannah.landais@harklondon.com::d46ba05e-754c-48ae-b99a-580e09c89fb5" providerId="AD" clId="Web-{4670F75B-FC8C-5372-8CB8-D8B5C7A25127}" dt="2025-06-03T10:27:53.090" v="81"/>
          <ac:picMkLst>
            <pc:docMk/>
            <pc:sldMk cId="2684756197" sldId="287"/>
            <ac:picMk id="37" creationId="{3EE147DF-8C17-6F52-C66B-1A517B83582D}"/>
          </ac:picMkLst>
        </pc:picChg>
      </pc:sldChg>
    </pc:docChg>
  </pc:docChgLst>
  <pc:docChgLst>
    <pc:chgData name="Hannah Landais" userId="S::hannah.landais@harklondon.com::d46ba05e-754c-48ae-b99a-580e09c89fb5" providerId="AD" clId="Web-{0FDF2517-B180-FB42-8155-1F69D2B59736}"/>
    <pc:docChg chg="mod modSld">
      <pc:chgData name="Hannah Landais" userId="S::hannah.landais@harklondon.com::d46ba05e-754c-48ae-b99a-580e09c89fb5" providerId="AD" clId="Web-{0FDF2517-B180-FB42-8155-1F69D2B59736}" dt="2025-05-22T09:54:07.759" v="33"/>
      <pc:docMkLst>
        <pc:docMk/>
      </pc:docMkLst>
      <pc:sldChg chg="modSp">
        <pc:chgData name="Hannah Landais" userId="S::hannah.landais@harklondon.com::d46ba05e-754c-48ae-b99a-580e09c89fb5" providerId="AD" clId="Web-{0FDF2517-B180-FB42-8155-1F69D2B59736}" dt="2025-05-22T09:50:32.313" v="1" actId="20577"/>
        <pc:sldMkLst>
          <pc:docMk/>
          <pc:sldMk cId="2634044442" sldId="257"/>
        </pc:sldMkLst>
        <pc:spChg chg="mod">
          <ac:chgData name="Hannah Landais" userId="S::hannah.landais@harklondon.com::d46ba05e-754c-48ae-b99a-580e09c89fb5" providerId="AD" clId="Web-{0FDF2517-B180-FB42-8155-1F69D2B59736}" dt="2025-05-22T09:50:32.313" v="1" actId="20577"/>
          <ac:spMkLst>
            <pc:docMk/>
            <pc:sldMk cId="2634044442" sldId="257"/>
            <ac:spMk id="8" creationId="{AEB40CB2-4AEF-2EAF-6AFD-68B592C6051D}"/>
          </ac:spMkLst>
        </pc:spChg>
      </pc:sldChg>
      <pc:sldChg chg="modSp">
        <pc:chgData name="Hannah Landais" userId="S::hannah.landais@harklondon.com::d46ba05e-754c-48ae-b99a-580e09c89fb5" providerId="AD" clId="Web-{0FDF2517-B180-FB42-8155-1F69D2B59736}" dt="2025-05-22T09:50:49.204" v="15"/>
        <pc:sldMkLst>
          <pc:docMk/>
          <pc:sldMk cId="4271518051" sldId="264"/>
        </pc:sldMkLst>
        <pc:graphicFrameChg chg="mod modGraphic">
          <ac:chgData name="Hannah Landais" userId="S::hannah.landais@harklondon.com::d46ba05e-754c-48ae-b99a-580e09c89fb5" providerId="AD" clId="Web-{0FDF2517-B180-FB42-8155-1F69D2B59736}" dt="2025-05-22T09:50:49.204" v="15"/>
          <ac:graphicFrameMkLst>
            <pc:docMk/>
            <pc:sldMk cId="4271518051" sldId="264"/>
            <ac:graphicFrameMk id="4" creationId="{341454D4-9F68-3F55-AB30-E0F244708373}"/>
          </ac:graphicFrameMkLst>
        </pc:graphicFrameChg>
      </pc:sldChg>
      <pc:sldChg chg="modSp">
        <pc:chgData name="Hannah Landais" userId="S::hannah.landais@harklondon.com::d46ba05e-754c-48ae-b99a-580e09c89fb5" providerId="AD" clId="Web-{0FDF2517-B180-FB42-8155-1F69D2B59736}" dt="2025-05-22T09:52:33.568" v="19" actId="20577"/>
        <pc:sldMkLst>
          <pc:docMk/>
          <pc:sldMk cId="2106975578" sldId="267"/>
        </pc:sldMkLst>
        <pc:spChg chg="mod">
          <ac:chgData name="Hannah Landais" userId="S::hannah.landais@harklondon.com::d46ba05e-754c-48ae-b99a-580e09c89fb5" providerId="AD" clId="Web-{0FDF2517-B180-FB42-8155-1F69D2B59736}" dt="2025-05-22T09:52:33.568" v="19" actId="20577"/>
          <ac:spMkLst>
            <pc:docMk/>
            <pc:sldMk cId="2106975578" sldId="267"/>
            <ac:spMk id="12" creationId="{A2E31939-21C5-5876-7DD0-BCEFA8522F39}"/>
          </ac:spMkLst>
        </pc:spChg>
      </pc:sldChg>
      <pc:sldChg chg="modSp">
        <pc:chgData name="Hannah Landais" userId="S::hannah.landais@harklondon.com::d46ba05e-754c-48ae-b99a-580e09c89fb5" providerId="AD" clId="Web-{0FDF2517-B180-FB42-8155-1F69D2B59736}" dt="2025-05-22T09:52:57.616" v="30" actId="20577"/>
        <pc:sldMkLst>
          <pc:docMk/>
          <pc:sldMk cId="380133527" sldId="272"/>
        </pc:sldMkLst>
        <pc:spChg chg="mod">
          <ac:chgData name="Hannah Landais" userId="S::hannah.landais@harklondon.com::d46ba05e-754c-48ae-b99a-580e09c89fb5" providerId="AD" clId="Web-{0FDF2517-B180-FB42-8155-1F69D2B59736}" dt="2025-05-22T09:52:42.365" v="25" actId="20577"/>
          <ac:spMkLst>
            <pc:docMk/>
            <pc:sldMk cId="380133527" sldId="272"/>
            <ac:spMk id="12" creationId="{84F77B07-65C3-8798-C46A-E669119C382C}"/>
          </ac:spMkLst>
        </pc:spChg>
        <pc:spChg chg="mod">
          <ac:chgData name="Hannah Landais" userId="S::hannah.landais@harklondon.com::d46ba05e-754c-48ae-b99a-580e09c89fb5" providerId="AD" clId="Web-{0FDF2517-B180-FB42-8155-1F69D2B59736}" dt="2025-05-22T09:52:57.616" v="30" actId="20577"/>
          <ac:spMkLst>
            <pc:docMk/>
            <pc:sldMk cId="380133527" sldId="272"/>
            <ac:spMk id="15" creationId="{14627579-1FAF-0102-FFA3-23F8CDE3B698}"/>
          </ac:spMkLst>
        </pc:spChg>
        <pc:cxnChg chg="mod">
          <ac:chgData name="Hannah Landais" userId="S::hannah.landais@harklondon.com::d46ba05e-754c-48ae-b99a-580e09c89fb5" providerId="AD" clId="Web-{0FDF2517-B180-FB42-8155-1F69D2B59736}" dt="2025-05-22T09:52:48.506" v="29" actId="20577"/>
          <ac:cxnSpMkLst>
            <pc:docMk/>
            <pc:sldMk cId="380133527" sldId="272"/>
            <ac:cxnSpMk id="32" creationId="{67880C4C-0710-8281-2CB2-A645FEDC15AC}"/>
          </ac:cxnSpMkLst>
        </pc:cxnChg>
      </pc:sldChg>
      <pc:sldChg chg="modSp">
        <pc:chgData name="Hannah Landais" userId="S::hannah.landais@harklondon.com::d46ba05e-754c-48ae-b99a-580e09c89fb5" providerId="AD" clId="Web-{0FDF2517-B180-FB42-8155-1F69D2B59736}" dt="2025-05-22T09:53:28.758" v="32" actId="20577"/>
        <pc:sldMkLst>
          <pc:docMk/>
          <pc:sldMk cId="1251348802" sldId="279"/>
        </pc:sldMkLst>
        <pc:spChg chg="mod">
          <ac:chgData name="Hannah Landais" userId="S::hannah.landais@harklondon.com::d46ba05e-754c-48ae-b99a-580e09c89fb5" providerId="AD" clId="Web-{0FDF2517-B180-FB42-8155-1F69D2B59736}" dt="2025-05-22T09:53:28.758" v="32" actId="20577"/>
          <ac:spMkLst>
            <pc:docMk/>
            <pc:sldMk cId="1251348802" sldId="279"/>
            <ac:spMk id="6" creationId="{933C859D-67C1-07C6-574A-830EE9300901}"/>
          </ac:spMkLst>
        </pc:spChg>
      </pc:sldChg>
    </pc:docChg>
  </pc:docChgLst>
  <pc:docChgLst>
    <pc:chgData name="Stefan Holliland" userId="2fc507d2-9c37-40a3-a01c-fc3bce30f216" providerId="ADAL" clId="{EE8A0E57-3239-0D40-9463-50AB76D8BAE1}"/>
    <pc:docChg chg="undo redo custSel addSld delSld modSld sldOrd addMainMaster modMainMaster modNotesMaster modHandout">
      <pc:chgData name="Stefan Holliland" userId="2fc507d2-9c37-40a3-a01c-fc3bce30f216" providerId="ADAL" clId="{EE8A0E57-3239-0D40-9463-50AB76D8BAE1}" dt="2025-05-09T14:08:17.743" v="8439"/>
      <pc:docMkLst>
        <pc:docMk/>
      </pc:docMkLst>
      <pc:sldChg chg="addSp modSp mod modAnim">
        <pc:chgData name="Stefan Holliland" userId="2fc507d2-9c37-40a3-a01c-fc3bce30f216" providerId="ADAL" clId="{EE8A0E57-3239-0D40-9463-50AB76D8BAE1}" dt="2025-05-07T14:53:06.365" v="8230" actId="20577"/>
        <pc:sldMkLst>
          <pc:docMk/>
          <pc:sldMk cId="2634044442" sldId="257"/>
        </pc:sldMkLst>
        <pc:spChg chg="add mod">
          <ac:chgData name="Stefan Holliland" userId="2fc507d2-9c37-40a3-a01c-fc3bce30f216" providerId="ADAL" clId="{EE8A0E57-3239-0D40-9463-50AB76D8BAE1}" dt="2025-05-06T10:19:20.945" v="8070" actId="692"/>
          <ac:spMkLst>
            <pc:docMk/>
            <pc:sldMk cId="2634044442" sldId="257"/>
            <ac:spMk id="7" creationId="{275D6577-CDD9-2EC6-E534-3E15D6481A3B}"/>
          </ac:spMkLst>
        </pc:spChg>
        <pc:spChg chg="add mod">
          <ac:chgData name="Stefan Holliland" userId="2fc507d2-9c37-40a3-a01c-fc3bce30f216" providerId="ADAL" clId="{EE8A0E57-3239-0D40-9463-50AB76D8BAE1}" dt="2025-04-24T08:25:22.001" v="2671" actId="2711"/>
          <ac:spMkLst>
            <pc:docMk/>
            <pc:sldMk cId="2634044442" sldId="257"/>
            <ac:spMk id="8" creationId="{AEB40CB2-4AEF-2EAF-6AFD-68B592C6051D}"/>
          </ac:spMkLst>
        </pc:spChg>
        <pc:spChg chg="mod">
          <ac:chgData name="Stefan Holliland" userId="2fc507d2-9c37-40a3-a01c-fc3bce30f216" providerId="ADAL" clId="{EE8A0E57-3239-0D40-9463-50AB76D8BAE1}" dt="2025-04-24T08:25:28.623" v="2672" actId="2711"/>
          <ac:spMkLst>
            <pc:docMk/>
            <pc:sldMk cId="2634044442" sldId="257"/>
            <ac:spMk id="10" creationId="{2A6249D1-5463-ED43-F010-4E1067CA7AA9}"/>
          </ac:spMkLst>
        </pc:spChg>
        <pc:spChg chg="mod">
          <ac:chgData name="Stefan Holliland" userId="2fc507d2-9c37-40a3-a01c-fc3bce30f216" providerId="ADAL" clId="{EE8A0E57-3239-0D40-9463-50AB76D8BAE1}" dt="2025-04-24T08:25:31.731" v="2673" actId="2711"/>
          <ac:spMkLst>
            <pc:docMk/>
            <pc:sldMk cId="2634044442" sldId="257"/>
            <ac:spMk id="11" creationId="{F7BD8401-620B-BE28-A329-19DE7C501121}"/>
          </ac:spMkLst>
        </pc:spChg>
        <pc:spChg chg="mod">
          <ac:chgData name="Stefan Holliland" userId="2fc507d2-9c37-40a3-a01c-fc3bce30f216" providerId="ADAL" clId="{EE8A0E57-3239-0D40-9463-50AB76D8BAE1}" dt="2025-05-07T14:53:06.365" v="8230" actId="20577"/>
          <ac:spMkLst>
            <pc:docMk/>
            <pc:sldMk cId="2634044442" sldId="257"/>
            <ac:spMk id="12" creationId="{D8339CA1-311E-A641-486C-BCBD7D5CFDBC}"/>
          </ac:spMkLst>
        </pc:spChg>
        <pc:grpChg chg="add mod">
          <ac:chgData name="Stefan Holliland" userId="2fc507d2-9c37-40a3-a01c-fc3bce30f216" providerId="ADAL" clId="{EE8A0E57-3239-0D40-9463-50AB76D8BAE1}" dt="2025-04-22T10:40:06.602" v="10"/>
          <ac:grpSpMkLst>
            <pc:docMk/>
            <pc:sldMk cId="2634044442" sldId="257"/>
            <ac:grpSpMk id="9" creationId="{C2F8BB4B-AFFA-9FC0-092B-3B4D644771C3}"/>
          </ac:grpSpMkLst>
        </pc:grpChg>
      </pc:sldChg>
      <pc:sldChg chg="addSp delSp modSp del mod setBg modClrScheme chgLayout">
        <pc:chgData name="Stefan Holliland" userId="2fc507d2-9c37-40a3-a01c-fc3bce30f216" providerId="ADAL" clId="{EE8A0E57-3239-0D40-9463-50AB76D8BAE1}" dt="2025-04-24T10:09:37.611" v="3181" actId="2696"/>
        <pc:sldMkLst>
          <pc:docMk/>
          <pc:sldMk cId="1861943792" sldId="258"/>
        </pc:sldMkLst>
      </pc:sldChg>
      <pc:sldChg chg="addSp delSp modSp mod setBg modClrScheme addAnim delAnim modAnim chgLayout">
        <pc:chgData name="Stefan Holliland" userId="2fc507d2-9c37-40a3-a01c-fc3bce30f216" providerId="ADAL" clId="{EE8A0E57-3239-0D40-9463-50AB76D8BAE1}" dt="2025-05-08T15:49:55.790" v="8359"/>
        <pc:sldMkLst>
          <pc:docMk/>
          <pc:sldMk cId="1339560619" sldId="259"/>
        </pc:sldMkLst>
        <pc:spChg chg="add mod">
          <ac:chgData name="Stefan Holliland" userId="2fc507d2-9c37-40a3-a01c-fc3bce30f216" providerId="ADAL" clId="{EE8A0E57-3239-0D40-9463-50AB76D8BAE1}" dt="2025-05-06T10:20:24.285" v="8079" actId="692"/>
          <ac:spMkLst>
            <pc:docMk/>
            <pc:sldMk cId="1339560619" sldId="259"/>
            <ac:spMk id="3" creationId="{760ECC18-41AB-5CC4-3916-D20AE732CEF7}"/>
          </ac:spMkLst>
        </pc:spChg>
        <pc:spChg chg="mod ord">
          <ac:chgData name="Stefan Holliland" userId="2fc507d2-9c37-40a3-a01c-fc3bce30f216" providerId="ADAL" clId="{EE8A0E57-3239-0D40-9463-50AB76D8BAE1}" dt="2025-05-08T15:49:55.790" v="8359"/>
          <ac:spMkLst>
            <pc:docMk/>
            <pc:sldMk cId="1339560619" sldId="259"/>
            <ac:spMk id="4" creationId="{F79FBFB5-9833-D1B4-829E-2484297CD170}"/>
          </ac:spMkLst>
        </pc:spChg>
        <pc:spChg chg="mod ord">
          <ac:chgData name="Stefan Holliland" userId="2fc507d2-9c37-40a3-a01c-fc3bce30f216" providerId="ADAL" clId="{EE8A0E57-3239-0D40-9463-50AB76D8BAE1}" dt="2025-04-23T11:31:47.852" v="1627"/>
          <ac:spMkLst>
            <pc:docMk/>
            <pc:sldMk cId="1339560619" sldId="259"/>
            <ac:spMk id="5" creationId="{32F33212-C060-A098-FBC3-DB916E38F8C4}"/>
          </ac:spMkLst>
        </pc:spChg>
        <pc:spChg chg="add mod">
          <ac:chgData name="Stefan Holliland" userId="2fc507d2-9c37-40a3-a01c-fc3bce30f216" providerId="ADAL" clId="{EE8A0E57-3239-0D40-9463-50AB76D8BAE1}" dt="2025-05-06T10:20:24.285" v="8079" actId="692"/>
          <ac:spMkLst>
            <pc:docMk/>
            <pc:sldMk cId="1339560619" sldId="259"/>
            <ac:spMk id="8" creationId="{AAA4E00B-D01B-B2AC-D1D1-E756E896EF1D}"/>
          </ac:spMkLst>
        </pc:spChg>
        <pc:spChg chg="add mod">
          <ac:chgData name="Stefan Holliland" userId="2fc507d2-9c37-40a3-a01c-fc3bce30f216" providerId="ADAL" clId="{EE8A0E57-3239-0D40-9463-50AB76D8BAE1}" dt="2025-05-06T10:34:58.392" v="8130" actId="207"/>
          <ac:spMkLst>
            <pc:docMk/>
            <pc:sldMk cId="1339560619" sldId="259"/>
            <ac:spMk id="11" creationId="{3373F048-5279-8F48-F6DC-694A57341D3B}"/>
          </ac:spMkLst>
        </pc:spChg>
        <pc:spChg chg="add mod">
          <ac:chgData name="Stefan Holliland" userId="2fc507d2-9c37-40a3-a01c-fc3bce30f216" providerId="ADAL" clId="{EE8A0E57-3239-0D40-9463-50AB76D8BAE1}" dt="2025-05-06T10:20:24.285" v="8079" actId="692"/>
          <ac:spMkLst>
            <pc:docMk/>
            <pc:sldMk cId="1339560619" sldId="259"/>
            <ac:spMk id="12" creationId="{CB7D988F-1CDA-EF59-9690-8039813C78F6}"/>
          </ac:spMkLst>
        </pc:spChg>
        <pc:spChg chg="mod">
          <ac:chgData name="Stefan Holliland" userId="2fc507d2-9c37-40a3-a01c-fc3bce30f216" providerId="ADAL" clId="{EE8A0E57-3239-0D40-9463-50AB76D8BAE1}" dt="2025-04-24T11:18:47.616" v="3885" actId="692"/>
          <ac:spMkLst>
            <pc:docMk/>
            <pc:sldMk cId="1339560619" sldId="259"/>
            <ac:spMk id="18" creationId="{5E212928-7D33-6EB8-62CD-29B542810ADC}"/>
          </ac:spMkLst>
        </pc:spChg>
        <pc:spChg chg="mod">
          <ac:chgData name="Stefan Holliland" userId="2fc507d2-9c37-40a3-a01c-fc3bce30f216" providerId="ADAL" clId="{EE8A0E57-3239-0D40-9463-50AB76D8BAE1}" dt="2025-04-24T11:42:18.211" v="4291" actId="207"/>
          <ac:spMkLst>
            <pc:docMk/>
            <pc:sldMk cId="1339560619" sldId="259"/>
            <ac:spMk id="20" creationId="{9BD4C2F6-DDAE-0833-65F6-28A68397CC05}"/>
          </ac:spMkLst>
        </pc:spChg>
        <pc:spChg chg="mod">
          <ac:chgData name="Stefan Holliland" userId="2fc507d2-9c37-40a3-a01c-fc3bce30f216" providerId="ADAL" clId="{EE8A0E57-3239-0D40-9463-50AB76D8BAE1}" dt="2025-04-24T13:49:23.873" v="4387" actId="207"/>
          <ac:spMkLst>
            <pc:docMk/>
            <pc:sldMk cId="1339560619" sldId="259"/>
            <ac:spMk id="21" creationId="{B32E44A8-2F82-0AD7-6252-3E1782C2177C}"/>
          </ac:spMkLst>
        </pc:spChg>
        <pc:spChg chg="mod">
          <ac:chgData name="Stefan Holliland" userId="2fc507d2-9c37-40a3-a01c-fc3bce30f216" providerId="ADAL" clId="{EE8A0E57-3239-0D40-9463-50AB76D8BAE1}" dt="2025-04-24T13:49:20.219" v="4386" actId="207"/>
          <ac:spMkLst>
            <pc:docMk/>
            <pc:sldMk cId="1339560619" sldId="259"/>
            <ac:spMk id="22" creationId="{8FDE2A48-69AC-2594-E61F-532318FE7A27}"/>
          </ac:spMkLst>
        </pc:spChg>
        <pc:spChg chg="mod">
          <ac:chgData name="Stefan Holliland" userId="2fc507d2-9c37-40a3-a01c-fc3bce30f216" providerId="ADAL" clId="{EE8A0E57-3239-0D40-9463-50AB76D8BAE1}" dt="2025-04-24T11:42:04.584" v="4287" actId="207"/>
          <ac:spMkLst>
            <pc:docMk/>
            <pc:sldMk cId="1339560619" sldId="259"/>
            <ac:spMk id="23" creationId="{BD0E063B-78A5-993E-0D67-BF62FF86BED1}"/>
          </ac:spMkLst>
        </pc:spChg>
        <pc:spChg chg="add mod">
          <ac:chgData name="Stefan Holliland" userId="2fc507d2-9c37-40a3-a01c-fc3bce30f216" providerId="ADAL" clId="{EE8A0E57-3239-0D40-9463-50AB76D8BAE1}" dt="2025-04-24T11:40:41.492" v="4276" actId="207"/>
          <ac:spMkLst>
            <pc:docMk/>
            <pc:sldMk cId="1339560619" sldId="259"/>
            <ac:spMk id="24" creationId="{3A16C858-28FD-527B-FDF4-0BBC4D7AB67E}"/>
          </ac:spMkLst>
        </pc:spChg>
        <pc:spChg chg="add mod">
          <ac:chgData name="Stefan Holliland" userId="2fc507d2-9c37-40a3-a01c-fc3bce30f216" providerId="ADAL" clId="{EE8A0E57-3239-0D40-9463-50AB76D8BAE1}" dt="2025-04-24T11:40:00.395" v="4273" actId="207"/>
          <ac:spMkLst>
            <pc:docMk/>
            <pc:sldMk cId="1339560619" sldId="259"/>
            <ac:spMk id="99" creationId="{CA641602-1A8B-8586-06B7-60A9FDB527CE}"/>
          </ac:spMkLst>
        </pc:spChg>
        <pc:spChg chg="add mod">
          <ac:chgData name="Stefan Holliland" userId="2fc507d2-9c37-40a3-a01c-fc3bce30f216" providerId="ADAL" clId="{EE8A0E57-3239-0D40-9463-50AB76D8BAE1}" dt="2025-04-24T11:40:00.395" v="4273" actId="207"/>
          <ac:spMkLst>
            <pc:docMk/>
            <pc:sldMk cId="1339560619" sldId="259"/>
            <ac:spMk id="100" creationId="{82E46AE2-E02D-DEA2-81F6-B20C10371DC1}"/>
          </ac:spMkLst>
        </pc:spChg>
        <pc:spChg chg="add mod">
          <ac:chgData name="Stefan Holliland" userId="2fc507d2-9c37-40a3-a01c-fc3bce30f216" providerId="ADAL" clId="{EE8A0E57-3239-0D40-9463-50AB76D8BAE1}" dt="2025-04-24T11:40:00.395" v="4273" actId="207"/>
          <ac:spMkLst>
            <pc:docMk/>
            <pc:sldMk cId="1339560619" sldId="259"/>
            <ac:spMk id="104" creationId="{9D0FDF7A-C912-C385-3694-CB9C63020F0D}"/>
          </ac:spMkLst>
        </pc:spChg>
        <pc:spChg chg="add mod">
          <ac:chgData name="Stefan Holliland" userId="2fc507d2-9c37-40a3-a01c-fc3bce30f216" providerId="ADAL" clId="{EE8A0E57-3239-0D40-9463-50AB76D8BAE1}" dt="2025-04-24T11:40:00.395" v="4273" actId="207"/>
          <ac:spMkLst>
            <pc:docMk/>
            <pc:sldMk cId="1339560619" sldId="259"/>
            <ac:spMk id="111" creationId="{4ECC6E32-E84B-6E52-BDC7-AC2B6AC7B85F}"/>
          </ac:spMkLst>
        </pc:spChg>
        <pc:spChg chg="add mod">
          <ac:chgData name="Stefan Holliland" userId="2fc507d2-9c37-40a3-a01c-fc3bce30f216" providerId="ADAL" clId="{EE8A0E57-3239-0D40-9463-50AB76D8BAE1}" dt="2025-04-24T11:40:00.395" v="4273" actId="207"/>
          <ac:spMkLst>
            <pc:docMk/>
            <pc:sldMk cId="1339560619" sldId="259"/>
            <ac:spMk id="127" creationId="{B0D2D21F-C8A9-C3B5-DCC8-58C488EF0B8D}"/>
          </ac:spMkLst>
        </pc:spChg>
        <pc:spChg chg="add mod">
          <ac:chgData name="Stefan Holliland" userId="2fc507d2-9c37-40a3-a01c-fc3bce30f216" providerId="ADAL" clId="{EE8A0E57-3239-0D40-9463-50AB76D8BAE1}" dt="2025-04-24T11:40:00.395" v="4273" actId="207"/>
          <ac:spMkLst>
            <pc:docMk/>
            <pc:sldMk cId="1339560619" sldId="259"/>
            <ac:spMk id="136" creationId="{1B42ED02-A555-9451-DCAC-7C3B70487B6D}"/>
          </ac:spMkLst>
        </pc:spChg>
        <pc:spChg chg="add mod">
          <ac:chgData name="Stefan Holliland" userId="2fc507d2-9c37-40a3-a01c-fc3bce30f216" providerId="ADAL" clId="{EE8A0E57-3239-0D40-9463-50AB76D8BAE1}" dt="2025-04-24T11:40:00.395" v="4273" actId="207"/>
          <ac:spMkLst>
            <pc:docMk/>
            <pc:sldMk cId="1339560619" sldId="259"/>
            <ac:spMk id="137" creationId="{7219463B-820A-A282-F517-031D8646432C}"/>
          </ac:spMkLst>
        </pc:spChg>
        <pc:spChg chg="add mod">
          <ac:chgData name="Stefan Holliland" userId="2fc507d2-9c37-40a3-a01c-fc3bce30f216" providerId="ADAL" clId="{EE8A0E57-3239-0D40-9463-50AB76D8BAE1}" dt="2025-04-24T11:40:00.395" v="4273" actId="207"/>
          <ac:spMkLst>
            <pc:docMk/>
            <pc:sldMk cId="1339560619" sldId="259"/>
            <ac:spMk id="141" creationId="{5D27383D-9C1B-264A-1616-52DD6DA26FEF}"/>
          </ac:spMkLst>
        </pc:spChg>
        <pc:spChg chg="add mod">
          <ac:chgData name="Stefan Holliland" userId="2fc507d2-9c37-40a3-a01c-fc3bce30f216" providerId="ADAL" clId="{EE8A0E57-3239-0D40-9463-50AB76D8BAE1}" dt="2025-04-24T11:40:00.395" v="4273" actId="207"/>
          <ac:spMkLst>
            <pc:docMk/>
            <pc:sldMk cId="1339560619" sldId="259"/>
            <ac:spMk id="145" creationId="{8AF314B0-C90F-1BE0-56DD-833B15205E67}"/>
          </ac:spMkLst>
        </pc:spChg>
        <pc:spChg chg="add mod">
          <ac:chgData name="Stefan Holliland" userId="2fc507d2-9c37-40a3-a01c-fc3bce30f216" providerId="ADAL" clId="{EE8A0E57-3239-0D40-9463-50AB76D8BAE1}" dt="2025-04-24T11:40:00.395" v="4273" actId="207"/>
          <ac:spMkLst>
            <pc:docMk/>
            <pc:sldMk cId="1339560619" sldId="259"/>
            <ac:spMk id="146" creationId="{83BC2FAF-063C-79C4-5458-AE26C52786B2}"/>
          </ac:spMkLst>
        </pc:spChg>
        <pc:spChg chg="add mod">
          <ac:chgData name="Stefan Holliland" userId="2fc507d2-9c37-40a3-a01c-fc3bce30f216" providerId="ADAL" clId="{EE8A0E57-3239-0D40-9463-50AB76D8BAE1}" dt="2025-05-06T10:20:24.285" v="8079" actId="692"/>
          <ac:spMkLst>
            <pc:docMk/>
            <pc:sldMk cId="1339560619" sldId="259"/>
            <ac:spMk id="156" creationId="{9B68B599-29A1-E809-E8FD-4D66794312FE}"/>
          </ac:spMkLst>
        </pc:spChg>
        <pc:grpChg chg="mod">
          <ac:chgData name="Stefan Holliland" userId="2fc507d2-9c37-40a3-a01c-fc3bce30f216" providerId="ADAL" clId="{EE8A0E57-3239-0D40-9463-50AB76D8BAE1}" dt="2025-04-24T10:50:54.095" v="3493" actId="164"/>
          <ac:grpSpMkLst>
            <pc:docMk/>
            <pc:sldMk cId="1339560619" sldId="259"/>
            <ac:grpSpMk id="17" creationId="{7AB1580D-04AF-69D3-6D64-897B155DF9E8}"/>
          </ac:grpSpMkLst>
        </pc:grpChg>
        <pc:picChg chg="add del mod">
          <ac:chgData name="Stefan Holliland" userId="2fc507d2-9c37-40a3-a01c-fc3bce30f216" providerId="ADAL" clId="{EE8A0E57-3239-0D40-9463-50AB76D8BAE1}" dt="2025-04-24T13:55:54.337" v="4464" actId="1076"/>
          <ac:picMkLst>
            <pc:docMk/>
            <pc:sldMk cId="1339560619" sldId="259"/>
            <ac:picMk id="13" creationId="{9D7B363C-5857-0F8C-AC9B-BBB5ADB40888}"/>
          </ac:picMkLst>
        </pc:picChg>
        <pc:picChg chg="add mod ord">
          <ac:chgData name="Stefan Holliland" userId="2fc507d2-9c37-40a3-a01c-fc3bce30f216" providerId="ADAL" clId="{EE8A0E57-3239-0D40-9463-50AB76D8BAE1}" dt="2025-04-24T14:19:52.069" v="4583" actId="14826"/>
          <ac:picMkLst>
            <pc:docMk/>
            <pc:sldMk cId="1339560619" sldId="259"/>
            <ac:picMk id="158" creationId="{119C0D80-E3C2-5946-C7CA-1B5E41EBECAD}"/>
          </ac:picMkLst>
        </pc:picChg>
      </pc:sldChg>
      <pc:sldChg chg="addSp delSp modSp mod setBg modClrScheme delAnim modAnim chgLayout modNotesTx">
        <pc:chgData name="Stefan Holliland" userId="2fc507d2-9c37-40a3-a01c-fc3bce30f216" providerId="ADAL" clId="{EE8A0E57-3239-0D40-9463-50AB76D8BAE1}" dt="2025-05-06T10:20:43.220" v="8081" actId="692"/>
        <pc:sldMkLst>
          <pc:docMk/>
          <pc:sldMk cId="1890737304" sldId="260"/>
        </pc:sldMkLst>
        <pc:spChg chg="mod ord">
          <ac:chgData name="Stefan Holliland" userId="2fc507d2-9c37-40a3-a01c-fc3bce30f216" providerId="ADAL" clId="{EE8A0E57-3239-0D40-9463-50AB76D8BAE1}" dt="2025-05-06T10:20:43.220" v="8081" actId="692"/>
          <ac:spMkLst>
            <pc:docMk/>
            <pc:sldMk cId="1890737304" sldId="260"/>
            <ac:spMk id="4" creationId="{474D3F55-0C05-F5BD-E095-D17FD77F0846}"/>
          </ac:spMkLst>
        </pc:spChg>
        <pc:spChg chg="mod ord">
          <ac:chgData name="Stefan Holliland" userId="2fc507d2-9c37-40a3-a01c-fc3bce30f216" providerId="ADAL" clId="{EE8A0E57-3239-0D40-9463-50AB76D8BAE1}" dt="2025-04-23T13:22:14.719" v="1719" actId="700"/>
          <ac:spMkLst>
            <pc:docMk/>
            <pc:sldMk cId="1890737304" sldId="260"/>
            <ac:spMk id="5" creationId="{EFCA82A6-1925-6873-DE19-079B32887071}"/>
          </ac:spMkLst>
        </pc:spChg>
        <pc:spChg chg="add mod">
          <ac:chgData name="Stefan Holliland" userId="2fc507d2-9c37-40a3-a01c-fc3bce30f216" providerId="ADAL" clId="{EE8A0E57-3239-0D40-9463-50AB76D8BAE1}" dt="2025-05-06T10:20:43.220" v="8081" actId="692"/>
          <ac:spMkLst>
            <pc:docMk/>
            <pc:sldMk cId="1890737304" sldId="260"/>
            <ac:spMk id="14" creationId="{A77E3274-8DE3-1CFC-19C7-D1D43AE89BF1}"/>
          </ac:spMkLst>
        </pc:spChg>
        <pc:spChg chg="add mod modCrop">
          <ac:chgData name="Stefan Holliland" userId="2fc507d2-9c37-40a3-a01c-fc3bce30f216" providerId="ADAL" clId="{EE8A0E57-3239-0D40-9463-50AB76D8BAE1}" dt="2025-05-06T10:20:43.220" v="8081" actId="692"/>
          <ac:spMkLst>
            <pc:docMk/>
            <pc:sldMk cId="1890737304" sldId="260"/>
            <ac:spMk id="15" creationId="{D5268572-4F6C-A47B-ABB9-3346BBA3E0AB}"/>
          </ac:spMkLst>
        </pc:spChg>
        <pc:spChg chg="add mod">
          <ac:chgData name="Stefan Holliland" userId="2fc507d2-9c37-40a3-a01c-fc3bce30f216" providerId="ADAL" clId="{EE8A0E57-3239-0D40-9463-50AB76D8BAE1}" dt="2025-05-06T10:20:43.220" v="8081" actId="692"/>
          <ac:spMkLst>
            <pc:docMk/>
            <pc:sldMk cId="1890737304" sldId="260"/>
            <ac:spMk id="16" creationId="{7F7B9ED5-4877-CEA6-B4DE-1C800EB3E02C}"/>
          </ac:spMkLst>
        </pc:spChg>
        <pc:spChg chg="add mod">
          <ac:chgData name="Stefan Holliland" userId="2fc507d2-9c37-40a3-a01c-fc3bce30f216" providerId="ADAL" clId="{EE8A0E57-3239-0D40-9463-50AB76D8BAE1}" dt="2025-05-06T10:20:43.220" v="8081" actId="692"/>
          <ac:spMkLst>
            <pc:docMk/>
            <pc:sldMk cId="1890737304" sldId="260"/>
            <ac:spMk id="19" creationId="{2251AF51-D700-BD8A-4FCC-CAEAB92A32E8}"/>
          </ac:spMkLst>
        </pc:spChg>
        <pc:spChg chg="add mod">
          <ac:chgData name="Stefan Holliland" userId="2fc507d2-9c37-40a3-a01c-fc3bce30f216" providerId="ADAL" clId="{EE8A0E57-3239-0D40-9463-50AB76D8BAE1}" dt="2025-05-06T10:20:43.220" v="8081" actId="692"/>
          <ac:spMkLst>
            <pc:docMk/>
            <pc:sldMk cId="1890737304" sldId="260"/>
            <ac:spMk id="22" creationId="{9C40DFE2-B94C-326E-0B1E-6AC38D73DAB9}"/>
          </ac:spMkLst>
        </pc:spChg>
        <pc:spChg chg="add mod">
          <ac:chgData name="Stefan Holliland" userId="2fc507d2-9c37-40a3-a01c-fc3bce30f216" providerId="ADAL" clId="{EE8A0E57-3239-0D40-9463-50AB76D8BAE1}" dt="2025-05-06T10:20:43.220" v="8081" actId="692"/>
          <ac:spMkLst>
            <pc:docMk/>
            <pc:sldMk cId="1890737304" sldId="260"/>
            <ac:spMk id="25" creationId="{73FB5C72-4F2C-533B-A429-FD07C49A70D2}"/>
          </ac:spMkLst>
        </pc:spChg>
        <pc:spChg chg="add mod modCrop">
          <ac:chgData name="Stefan Holliland" userId="2fc507d2-9c37-40a3-a01c-fc3bce30f216" providerId="ADAL" clId="{EE8A0E57-3239-0D40-9463-50AB76D8BAE1}" dt="2025-05-06T10:20:43.220" v="8081" actId="692"/>
          <ac:spMkLst>
            <pc:docMk/>
            <pc:sldMk cId="1890737304" sldId="260"/>
            <ac:spMk id="26" creationId="{9C133849-28E2-9B39-C4E7-F3DA1286382B}"/>
          </ac:spMkLst>
        </pc:spChg>
        <pc:picChg chg="add mod">
          <ac:chgData name="Stefan Holliland" userId="2fc507d2-9c37-40a3-a01c-fc3bce30f216" providerId="ADAL" clId="{EE8A0E57-3239-0D40-9463-50AB76D8BAE1}" dt="2025-04-24T13:56:30.813" v="4473" actId="688"/>
          <ac:picMkLst>
            <pc:docMk/>
            <pc:sldMk cId="1890737304" sldId="260"/>
            <ac:picMk id="27" creationId="{D2C5A84A-408A-054E-590E-6BB3961AA493}"/>
          </ac:picMkLst>
        </pc:picChg>
      </pc:sldChg>
      <pc:sldChg chg="modSp del mod setBg modNotesTx">
        <pc:chgData name="Stefan Holliland" userId="2fc507d2-9c37-40a3-a01c-fc3bce30f216" providerId="ADAL" clId="{EE8A0E57-3239-0D40-9463-50AB76D8BAE1}" dt="2025-04-23T14:33:40.490" v="2399" actId="2696"/>
        <pc:sldMkLst>
          <pc:docMk/>
          <pc:sldMk cId="1420733194" sldId="261"/>
        </pc:sldMkLst>
      </pc:sldChg>
      <pc:sldChg chg="addSp delSp modSp add mod ord setBg modClrScheme modShow chgLayout">
        <pc:chgData name="Stefan Holliland" userId="2fc507d2-9c37-40a3-a01c-fc3bce30f216" providerId="ADAL" clId="{EE8A0E57-3239-0D40-9463-50AB76D8BAE1}" dt="2025-05-08T15:28:24.212" v="8267" actId="729"/>
        <pc:sldMkLst>
          <pc:docMk/>
          <pc:sldMk cId="1410815725" sldId="262"/>
        </pc:sldMkLst>
        <pc:spChg chg="mod ord">
          <ac:chgData name="Stefan Holliland" userId="2fc507d2-9c37-40a3-a01c-fc3bce30f216" providerId="ADAL" clId="{EE8A0E57-3239-0D40-9463-50AB76D8BAE1}" dt="2025-05-06T10:19:30.155" v="8071" actId="692"/>
          <ac:spMkLst>
            <pc:docMk/>
            <pc:sldMk cId="1410815725" sldId="262"/>
            <ac:spMk id="2" creationId="{CB63D3AC-94C4-87DE-0171-130D43BA5F66}"/>
          </ac:spMkLst>
        </pc:spChg>
        <pc:spChg chg="mod ord">
          <ac:chgData name="Stefan Holliland" userId="2fc507d2-9c37-40a3-a01c-fc3bce30f216" providerId="ADAL" clId="{EE8A0E57-3239-0D40-9463-50AB76D8BAE1}" dt="2025-04-24T10:03:59.493" v="3083" actId="700"/>
          <ac:spMkLst>
            <pc:docMk/>
            <pc:sldMk cId="1410815725" sldId="262"/>
            <ac:spMk id="3" creationId="{5B8EE1E2-F1D5-90DA-95A5-BC55D00C1C76}"/>
          </ac:spMkLst>
        </pc:spChg>
        <pc:spChg chg="add mod">
          <ac:chgData name="Stefan Holliland" userId="2fc507d2-9c37-40a3-a01c-fc3bce30f216" providerId="ADAL" clId="{EE8A0E57-3239-0D40-9463-50AB76D8BAE1}" dt="2025-05-06T10:19:30.155" v="8071" actId="692"/>
          <ac:spMkLst>
            <pc:docMk/>
            <pc:sldMk cId="1410815725" sldId="262"/>
            <ac:spMk id="4" creationId="{8FF25EBE-F3F1-CFEF-8274-5A75C035B96A}"/>
          </ac:spMkLst>
        </pc:spChg>
        <pc:spChg chg="add mod">
          <ac:chgData name="Stefan Holliland" userId="2fc507d2-9c37-40a3-a01c-fc3bce30f216" providerId="ADAL" clId="{EE8A0E57-3239-0D40-9463-50AB76D8BAE1}" dt="2025-05-06T10:19:30.155" v="8071" actId="692"/>
          <ac:spMkLst>
            <pc:docMk/>
            <pc:sldMk cId="1410815725" sldId="262"/>
            <ac:spMk id="5" creationId="{43ADB2A4-EE69-8EBD-8383-2767762A35E2}"/>
          </ac:spMkLst>
        </pc:spChg>
        <pc:spChg chg="add mod">
          <ac:chgData name="Stefan Holliland" userId="2fc507d2-9c37-40a3-a01c-fc3bce30f216" providerId="ADAL" clId="{EE8A0E57-3239-0D40-9463-50AB76D8BAE1}" dt="2025-05-06T10:19:30.155" v="8071" actId="692"/>
          <ac:spMkLst>
            <pc:docMk/>
            <pc:sldMk cId="1410815725" sldId="262"/>
            <ac:spMk id="8" creationId="{AACCB575-E1FA-D8F0-E2EA-F7C7AA93EE43}"/>
          </ac:spMkLst>
        </pc:spChg>
        <pc:spChg chg="add mod">
          <ac:chgData name="Stefan Holliland" userId="2fc507d2-9c37-40a3-a01c-fc3bce30f216" providerId="ADAL" clId="{EE8A0E57-3239-0D40-9463-50AB76D8BAE1}" dt="2025-05-06T10:19:30.155" v="8071" actId="692"/>
          <ac:spMkLst>
            <pc:docMk/>
            <pc:sldMk cId="1410815725" sldId="262"/>
            <ac:spMk id="13" creationId="{A6146FDF-34EC-8FCB-F3E2-74126E563C70}"/>
          </ac:spMkLst>
        </pc:spChg>
        <pc:graphicFrameChg chg="add mod modGraphic">
          <ac:chgData name="Stefan Holliland" userId="2fc507d2-9c37-40a3-a01c-fc3bce30f216" providerId="ADAL" clId="{EE8A0E57-3239-0D40-9463-50AB76D8BAE1}" dt="2025-05-06T10:20:01.039" v="8074"/>
          <ac:graphicFrameMkLst>
            <pc:docMk/>
            <pc:sldMk cId="1410815725" sldId="262"/>
            <ac:graphicFrameMk id="6" creationId="{835F22E7-C5B3-37EC-87D8-2B5288492582}"/>
          </ac:graphicFrameMkLst>
        </pc:graphicFrameChg>
      </pc:sldChg>
      <pc:sldChg chg="addSp delSp modSp add mod ord setBg modShow">
        <pc:chgData name="Stefan Holliland" userId="2fc507d2-9c37-40a3-a01c-fc3bce30f216" providerId="ADAL" clId="{EE8A0E57-3239-0D40-9463-50AB76D8BAE1}" dt="2025-05-08T15:28:24.212" v="8267" actId="729"/>
        <pc:sldMkLst>
          <pc:docMk/>
          <pc:sldMk cId="2401664866" sldId="263"/>
        </pc:sldMkLst>
        <pc:spChg chg="mod">
          <ac:chgData name="Stefan Holliland" userId="2fc507d2-9c37-40a3-a01c-fc3bce30f216" providerId="ADAL" clId="{EE8A0E57-3239-0D40-9463-50AB76D8BAE1}" dt="2025-05-06T10:20:09.318" v="8077" actId="692"/>
          <ac:spMkLst>
            <pc:docMk/>
            <pc:sldMk cId="2401664866" sldId="263"/>
            <ac:spMk id="2" creationId="{52F221D9-D9C7-9C25-5D94-DA3EA2A071EE}"/>
          </ac:spMkLst>
        </pc:spChg>
        <pc:spChg chg="mod">
          <ac:chgData name="Stefan Holliland" userId="2fc507d2-9c37-40a3-a01c-fc3bce30f216" providerId="ADAL" clId="{EE8A0E57-3239-0D40-9463-50AB76D8BAE1}" dt="2025-04-23T11:31:42.193" v="1625"/>
          <ac:spMkLst>
            <pc:docMk/>
            <pc:sldMk cId="2401664866" sldId="263"/>
            <ac:spMk id="3" creationId="{36DAA09A-B50C-79AF-C35E-57FB8906B89C}"/>
          </ac:spMkLst>
        </pc:spChg>
        <pc:spChg chg="add mod">
          <ac:chgData name="Stefan Holliland" userId="2fc507d2-9c37-40a3-a01c-fc3bce30f216" providerId="ADAL" clId="{EE8A0E57-3239-0D40-9463-50AB76D8BAE1}" dt="2025-05-06T10:20:09.318" v="8077" actId="692"/>
          <ac:spMkLst>
            <pc:docMk/>
            <pc:sldMk cId="2401664866" sldId="263"/>
            <ac:spMk id="4" creationId="{A7A46740-6B24-0177-370C-4EFF1C0870D7}"/>
          </ac:spMkLst>
        </pc:spChg>
        <pc:spChg chg="add mod">
          <ac:chgData name="Stefan Holliland" userId="2fc507d2-9c37-40a3-a01c-fc3bce30f216" providerId="ADAL" clId="{EE8A0E57-3239-0D40-9463-50AB76D8BAE1}" dt="2025-05-06T10:20:09.318" v="8077" actId="692"/>
          <ac:spMkLst>
            <pc:docMk/>
            <pc:sldMk cId="2401664866" sldId="263"/>
            <ac:spMk id="5" creationId="{D22BC5D9-DDBD-0E50-C4A2-D8F6767BCAB8}"/>
          </ac:spMkLst>
        </pc:spChg>
        <pc:spChg chg="add mod">
          <ac:chgData name="Stefan Holliland" userId="2fc507d2-9c37-40a3-a01c-fc3bce30f216" providerId="ADAL" clId="{EE8A0E57-3239-0D40-9463-50AB76D8BAE1}" dt="2025-05-06T10:20:09.318" v="8077" actId="692"/>
          <ac:spMkLst>
            <pc:docMk/>
            <pc:sldMk cId="2401664866" sldId="263"/>
            <ac:spMk id="6" creationId="{08E55CFD-A741-94D1-4346-86DF5EB5E70E}"/>
          </ac:spMkLst>
        </pc:spChg>
        <pc:spChg chg="add mod">
          <ac:chgData name="Stefan Holliland" userId="2fc507d2-9c37-40a3-a01c-fc3bce30f216" providerId="ADAL" clId="{EE8A0E57-3239-0D40-9463-50AB76D8BAE1}" dt="2025-05-06T10:20:09.318" v="8077" actId="692"/>
          <ac:spMkLst>
            <pc:docMk/>
            <pc:sldMk cId="2401664866" sldId="263"/>
            <ac:spMk id="7" creationId="{82641EF8-BDAF-7445-8863-70A2796BB6B9}"/>
          </ac:spMkLst>
        </pc:spChg>
        <pc:spChg chg="mod">
          <ac:chgData name="Stefan Holliland" userId="2fc507d2-9c37-40a3-a01c-fc3bce30f216" providerId="ADAL" clId="{EE8A0E57-3239-0D40-9463-50AB76D8BAE1}" dt="2025-05-06T10:20:09.318" v="8077" actId="692"/>
          <ac:spMkLst>
            <pc:docMk/>
            <pc:sldMk cId="2401664866" sldId="263"/>
            <ac:spMk id="9" creationId="{A8E40179-1A3E-E3D6-1ABA-6155942B08B2}"/>
          </ac:spMkLst>
        </pc:spChg>
        <pc:picChg chg="add mod">
          <ac:chgData name="Stefan Holliland" userId="2fc507d2-9c37-40a3-a01c-fc3bce30f216" providerId="ADAL" clId="{EE8A0E57-3239-0D40-9463-50AB76D8BAE1}" dt="2025-05-06T10:11:07.234" v="8042" actId="962"/>
          <ac:picMkLst>
            <pc:docMk/>
            <pc:sldMk cId="2401664866" sldId="263"/>
            <ac:picMk id="10" creationId="{F2891FFF-2134-6DDF-959E-0A740A63D50E}"/>
          </ac:picMkLst>
        </pc:picChg>
      </pc:sldChg>
      <pc:sldChg chg="addSp delSp modSp add mod setBg modShow">
        <pc:chgData name="Stefan Holliland" userId="2fc507d2-9c37-40a3-a01c-fc3bce30f216" providerId="ADAL" clId="{EE8A0E57-3239-0D40-9463-50AB76D8BAE1}" dt="2025-05-08T15:51:53.789" v="8367"/>
        <pc:sldMkLst>
          <pc:docMk/>
          <pc:sldMk cId="4271518051" sldId="264"/>
        </pc:sldMkLst>
        <pc:spChg chg="mod">
          <ac:chgData name="Stefan Holliland" userId="2fc507d2-9c37-40a3-a01c-fc3bce30f216" providerId="ADAL" clId="{EE8A0E57-3239-0D40-9463-50AB76D8BAE1}" dt="2025-05-08T15:51:31.560" v="8361" actId="14100"/>
          <ac:spMkLst>
            <pc:docMk/>
            <pc:sldMk cId="4271518051" sldId="264"/>
            <ac:spMk id="2" creationId="{06D473C2-1CDA-C28E-6358-621E5AD7C8B8}"/>
          </ac:spMkLst>
        </pc:spChg>
        <pc:spChg chg="mod">
          <ac:chgData name="Stefan Holliland" userId="2fc507d2-9c37-40a3-a01c-fc3bce30f216" providerId="ADAL" clId="{EE8A0E57-3239-0D40-9463-50AB76D8BAE1}" dt="2025-04-23T11:31:44.984" v="1626"/>
          <ac:spMkLst>
            <pc:docMk/>
            <pc:sldMk cId="4271518051" sldId="264"/>
            <ac:spMk id="3" creationId="{A5FB056E-22E4-97F4-B2E0-472F5B9D2003}"/>
          </ac:spMkLst>
        </pc:spChg>
        <pc:graphicFrameChg chg="add del mod modGraphic">
          <ac:chgData name="Stefan Holliland" userId="2fc507d2-9c37-40a3-a01c-fc3bce30f216" providerId="ADAL" clId="{EE8A0E57-3239-0D40-9463-50AB76D8BAE1}" dt="2025-05-08T15:51:53.789" v="8367"/>
          <ac:graphicFrameMkLst>
            <pc:docMk/>
            <pc:sldMk cId="4271518051" sldId="264"/>
            <ac:graphicFrameMk id="4" creationId="{341454D4-9F68-3F55-AB30-E0F244708373}"/>
          </ac:graphicFrameMkLst>
        </pc:graphicFrameChg>
        <pc:graphicFrameChg chg="add mod modGraphic">
          <ac:chgData name="Stefan Holliland" userId="2fc507d2-9c37-40a3-a01c-fc3bce30f216" providerId="ADAL" clId="{EE8A0E57-3239-0D40-9463-50AB76D8BAE1}" dt="2025-05-08T15:51:50.286" v="8366"/>
          <ac:graphicFrameMkLst>
            <pc:docMk/>
            <pc:sldMk cId="4271518051" sldId="264"/>
            <ac:graphicFrameMk id="6" creationId="{1F94AA22-0CF3-017F-7E14-F09DB8E6D375}"/>
          </ac:graphicFrameMkLst>
        </pc:graphicFrameChg>
        <pc:picChg chg="add mod">
          <ac:chgData name="Stefan Holliland" userId="2fc507d2-9c37-40a3-a01c-fc3bce30f216" providerId="ADAL" clId="{EE8A0E57-3239-0D40-9463-50AB76D8BAE1}" dt="2025-05-08T15:51:32.030" v="8362"/>
          <ac:picMkLst>
            <pc:docMk/>
            <pc:sldMk cId="4271518051" sldId="264"/>
            <ac:picMk id="7" creationId="{C056463E-6887-F0B5-04EA-18973AFB1ACF}"/>
          </ac:picMkLst>
        </pc:picChg>
      </pc:sldChg>
      <pc:sldChg chg="addSp delSp modSp add mod setBg delAnim modAnim modNotesTx">
        <pc:chgData name="Stefan Holliland" userId="2fc507d2-9c37-40a3-a01c-fc3bce30f216" providerId="ADAL" clId="{EE8A0E57-3239-0D40-9463-50AB76D8BAE1}" dt="2025-05-06T10:20:33.289" v="8080" actId="692"/>
        <pc:sldMkLst>
          <pc:docMk/>
          <pc:sldMk cId="4222648931" sldId="265"/>
        </pc:sldMkLst>
        <pc:spChg chg="mod">
          <ac:chgData name="Stefan Holliland" userId="2fc507d2-9c37-40a3-a01c-fc3bce30f216" providerId="ADAL" clId="{EE8A0E57-3239-0D40-9463-50AB76D8BAE1}" dt="2025-05-06T10:20:33.289" v="8080" actId="692"/>
          <ac:spMkLst>
            <pc:docMk/>
            <pc:sldMk cId="4222648931" sldId="265"/>
            <ac:spMk id="4" creationId="{55086D72-0D40-D43E-ACFC-B9F02707BDC7}"/>
          </ac:spMkLst>
        </pc:spChg>
        <pc:spChg chg="mod">
          <ac:chgData name="Stefan Holliland" userId="2fc507d2-9c37-40a3-a01c-fc3bce30f216" providerId="ADAL" clId="{EE8A0E57-3239-0D40-9463-50AB76D8BAE1}" dt="2025-04-23T11:31:51.236" v="1628"/>
          <ac:spMkLst>
            <pc:docMk/>
            <pc:sldMk cId="4222648931" sldId="265"/>
            <ac:spMk id="5" creationId="{C3CFD272-3253-5C09-5022-FC44D2CF23A5}"/>
          </ac:spMkLst>
        </pc:spChg>
        <pc:spChg chg="add mod">
          <ac:chgData name="Stefan Holliland" userId="2fc507d2-9c37-40a3-a01c-fc3bce30f216" providerId="ADAL" clId="{EE8A0E57-3239-0D40-9463-50AB76D8BAE1}" dt="2025-05-06T10:20:33.289" v="8080" actId="692"/>
          <ac:spMkLst>
            <pc:docMk/>
            <pc:sldMk cId="4222648931" sldId="265"/>
            <ac:spMk id="8" creationId="{16CD53F1-5C2B-19C3-5674-669B01DA9699}"/>
          </ac:spMkLst>
        </pc:spChg>
        <pc:spChg chg="add mod">
          <ac:chgData name="Stefan Holliland" userId="2fc507d2-9c37-40a3-a01c-fc3bce30f216" providerId="ADAL" clId="{EE8A0E57-3239-0D40-9463-50AB76D8BAE1}" dt="2025-05-06T10:20:33.289" v="8080" actId="692"/>
          <ac:spMkLst>
            <pc:docMk/>
            <pc:sldMk cId="4222648931" sldId="265"/>
            <ac:spMk id="9" creationId="{14511BA7-51FD-5500-9C7A-86B346AB2EEC}"/>
          </ac:spMkLst>
        </pc:spChg>
        <pc:spChg chg="add mod">
          <ac:chgData name="Stefan Holliland" userId="2fc507d2-9c37-40a3-a01c-fc3bce30f216" providerId="ADAL" clId="{EE8A0E57-3239-0D40-9463-50AB76D8BAE1}" dt="2025-05-06T10:20:33.289" v="8080" actId="692"/>
          <ac:spMkLst>
            <pc:docMk/>
            <pc:sldMk cId="4222648931" sldId="265"/>
            <ac:spMk id="10" creationId="{6287D0F1-2FE3-5FE5-78F9-CE7F56CCD18F}"/>
          </ac:spMkLst>
        </pc:spChg>
        <pc:picChg chg="add mod">
          <ac:chgData name="Stefan Holliland" userId="2fc507d2-9c37-40a3-a01c-fc3bce30f216" providerId="ADAL" clId="{EE8A0E57-3239-0D40-9463-50AB76D8BAE1}" dt="2025-04-24T14:19:59.863" v="4584" actId="14826"/>
          <ac:picMkLst>
            <pc:docMk/>
            <pc:sldMk cId="4222648931" sldId="265"/>
            <ac:picMk id="7" creationId="{187D47D1-1853-0098-7844-2ECC7C867631}"/>
          </ac:picMkLst>
        </pc:picChg>
        <pc:picChg chg="add mod">
          <ac:chgData name="Stefan Holliland" userId="2fc507d2-9c37-40a3-a01c-fc3bce30f216" providerId="ADAL" clId="{EE8A0E57-3239-0D40-9463-50AB76D8BAE1}" dt="2025-04-24T13:55:43.435" v="4461" actId="1076"/>
          <ac:picMkLst>
            <pc:docMk/>
            <pc:sldMk cId="4222648931" sldId="265"/>
            <ac:picMk id="11" creationId="{456D0321-0BF1-BDCA-1C32-10B4FDD2DDB6}"/>
          </ac:picMkLst>
        </pc:picChg>
      </pc:sldChg>
      <pc:sldChg chg="addSp delSp modSp add mod setBg delAnim modAnim modNotesTx">
        <pc:chgData name="Stefan Holliland" userId="2fc507d2-9c37-40a3-a01c-fc3bce30f216" providerId="ADAL" clId="{EE8A0E57-3239-0D40-9463-50AB76D8BAE1}" dt="2025-05-08T15:26:34.473" v="8250" actId="113"/>
        <pc:sldMkLst>
          <pc:docMk/>
          <pc:sldMk cId="3362799526" sldId="266"/>
        </pc:sldMkLst>
        <pc:spChg chg="add mod">
          <ac:chgData name="Stefan Holliland" userId="2fc507d2-9c37-40a3-a01c-fc3bce30f216" providerId="ADAL" clId="{EE8A0E57-3239-0D40-9463-50AB76D8BAE1}" dt="2025-04-24T08:30:42.537" v="2749"/>
          <ac:spMkLst>
            <pc:docMk/>
            <pc:sldMk cId="3362799526" sldId="266"/>
            <ac:spMk id="2" creationId="{959DA8DE-913A-13B1-01E5-0E0FF5ECE0C8}"/>
          </ac:spMkLst>
        </pc:spChg>
        <pc:spChg chg="add mod">
          <ac:chgData name="Stefan Holliland" userId="2fc507d2-9c37-40a3-a01c-fc3bce30f216" providerId="ADAL" clId="{EE8A0E57-3239-0D40-9463-50AB76D8BAE1}" dt="2025-05-06T10:20:53.059" v="8082" actId="692"/>
          <ac:spMkLst>
            <pc:docMk/>
            <pc:sldMk cId="3362799526" sldId="266"/>
            <ac:spMk id="3" creationId="{87BD1E6F-9B40-0E0C-1899-F417D0351F59}"/>
          </ac:spMkLst>
        </pc:spChg>
        <pc:spChg chg="mod">
          <ac:chgData name="Stefan Holliland" userId="2fc507d2-9c37-40a3-a01c-fc3bce30f216" providerId="ADAL" clId="{EE8A0E57-3239-0D40-9463-50AB76D8BAE1}" dt="2025-05-06T10:20:53.059" v="8082" actId="692"/>
          <ac:spMkLst>
            <pc:docMk/>
            <pc:sldMk cId="3362799526" sldId="266"/>
            <ac:spMk id="4" creationId="{370B1FE2-D62B-9D7A-7148-B55C324EEA02}"/>
          </ac:spMkLst>
        </pc:spChg>
        <pc:spChg chg="mod">
          <ac:chgData name="Stefan Holliland" userId="2fc507d2-9c37-40a3-a01c-fc3bce30f216" providerId="ADAL" clId="{EE8A0E57-3239-0D40-9463-50AB76D8BAE1}" dt="2025-04-23T13:50:12.218" v="2160" actId="962"/>
          <ac:spMkLst>
            <pc:docMk/>
            <pc:sldMk cId="3362799526" sldId="266"/>
            <ac:spMk id="5" creationId="{8C57EC5F-7182-F0AA-D361-EF7D62B7A286}"/>
          </ac:spMkLst>
        </pc:spChg>
        <pc:spChg chg="add mod">
          <ac:chgData name="Stefan Holliland" userId="2fc507d2-9c37-40a3-a01c-fc3bce30f216" providerId="ADAL" clId="{EE8A0E57-3239-0D40-9463-50AB76D8BAE1}" dt="2025-04-24T13:58:04.876" v="4484" actId="1076"/>
          <ac:spMkLst>
            <pc:docMk/>
            <pc:sldMk cId="3362799526" sldId="266"/>
            <ac:spMk id="6" creationId="{367BC2FF-6B1F-A5AE-C9DD-54584E0A1796}"/>
          </ac:spMkLst>
        </pc:spChg>
        <pc:spChg chg="add mod">
          <ac:chgData name="Stefan Holliland" userId="2fc507d2-9c37-40a3-a01c-fc3bce30f216" providerId="ADAL" clId="{EE8A0E57-3239-0D40-9463-50AB76D8BAE1}" dt="2025-05-06T10:20:53.059" v="8082" actId="692"/>
          <ac:spMkLst>
            <pc:docMk/>
            <pc:sldMk cId="3362799526" sldId="266"/>
            <ac:spMk id="7" creationId="{3686BF82-23CA-BE44-F588-869F2D72D2F5}"/>
          </ac:spMkLst>
        </pc:spChg>
        <pc:spChg chg="add mod">
          <ac:chgData name="Stefan Holliland" userId="2fc507d2-9c37-40a3-a01c-fc3bce30f216" providerId="ADAL" clId="{EE8A0E57-3239-0D40-9463-50AB76D8BAE1}" dt="2025-05-06T10:20:53.059" v="8082" actId="692"/>
          <ac:spMkLst>
            <pc:docMk/>
            <pc:sldMk cId="3362799526" sldId="266"/>
            <ac:spMk id="8" creationId="{3CEF26F9-DAA1-7563-6EC9-0BC17CE1E730}"/>
          </ac:spMkLst>
        </pc:spChg>
        <pc:spChg chg="mod ord">
          <ac:chgData name="Stefan Holliland" userId="2fc507d2-9c37-40a3-a01c-fc3bce30f216" providerId="ADAL" clId="{EE8A0E57-3239-0D40-9463-50AB76D8BAE1}" dt="2025-05-06T10:20:53.059" v="8082" actId="692"/>
          <ac:spMkLst>
            <pc:docMk/>
            <pc:sldMk cId="3362799526" sldId="266"/>
            <ac:spMk id="14" creationId="{BD7425C3-A54D-9A6F-AB19-8161008C4744}"/>
          </ac:spMkLst>
        </pc:spChg>
        <pc:spChg chg="mod ord modCrop">
          <ac:chgData name="Stefan Holliland" userId="2fc507d2-9c37-40a3-a01c-fc3bce30f216" providerId="ADAL" clId="{EE8A0E57-3239-0D40-9463-50AB76D8BAE1}" dt="2025-05-06T10:20:53.059" v="8082" actId="692"/>
          <ac:spMkLst>
            <pc:docMk/>
            <pc:sldMk cId="3362799526" sldId="266"/>
            <ac:spMk id="15" creationId="{F695F4C4-442D-2656-2A34-2F62338B2416}"/>
          </ac:spMkLst>
        </pc:spChg>
        <pc:spChg chg="mod ord modCrop">
          <ac:chgData name="Stefan Holliland" userId="2fc507d2-9c37-40a3-a01c-fc3bce30f216" providerId="ADAL" clId="{EE8A0E57-3239-0D40-9463-50AB76D8BAE1}" dt="2025-05-06T10:20:53.059" v="8082" actId="692"/>
          <ac:spMkLst>
            <pc:docMk/>
            <pc:sldMk cId="3362799526" sldId="266"/>
            <ac:spMk id="16" creationId="{3B954EE6-609D-10AB-CE8F-7DD71C4BFAD5}"/>
          </ac:spMkLst>
        </pc:spChg>
        <pc:spChg chg="mod">
          <ac:chgData name="Stefan Holliland" userId="2fc507d2-9c37-40a3-a01c-fc3bce30f216" providerId="ADAL" clId="{EE8A0E57-3239-0D40-9463-50AB76D8BAE1}" dt="2025-05-06T10:20:53.059" v="8082" actId="692"/>
          <ac:spMkLst>
            <pc:docMk/>
            <pc:sldMk cId="3362799526" sldId="266"/>
            <ac:spMk id="22" creationId="{484251D8-A182-5C66-7920-77B0EF1C334E}"/>
          </ac:spMkLst>
        </pc:spChg>
        <pc:spChg chg="mod">
          <ac:chgData name="Stefan Holliland" userId="2fc507d2-9c37-40a3-a01c-fc3bce30f216" providerId="ADAL" clId="{EE8A0E57-3239-0D40-9463-50AB76D8BAE1}" dt="2025-05-06T10:20:53.059" v="8082" actId="692"/>
          <ac:spMkLst>
            <pc:docMk/>
            <pc:sldMk cId="3362799526" sldId="266"/>
            <ac:spMk id="25" creationId="{34194684-BC65-7E09-AE44-C377F9AF74A6}"/>
          </ac:spMkLst>
        </pc:spChg>
        <pc:spChg chg="mod modCrop">
          <ac:chgData name="Stefan Holliland" userId="2fc507d2-9c37-40a3-a01c-fc3bce30f216" providerId="ADAL" clId="{EE8A0E57-3239-0D40-9463-50AB76D8BAE1}" dt="2025-05-06T10:20:53.059" v="8082" actId="692"/>
          <ac:spMkLst>
            <pc:docMk/>
            <pc:sldMk cId="3362799526" sldId="266"/>
            <ac:spMk id="26" creationId="{3267C024-5992-1699-1DD9-D2B6BF26AE8B}"/>
          </ac:spMkLst>
        </pc:spChg>
        <pc:picChg chg="add mod">
          <ac:chgData name="Stefan Holliland" userId="2fc507d2-9c37-40a3-a01c-fc3bce30f216" providerId="ADAL" clId="{EE8A0E57-3239-0D40-9463-50AB76D8BAE1}" dt="2025-04-24T13:58:37.420" v="4494" actId="1076"/>
          <ac:picMkLst>
            <pc:docMk/>
            <pc:sldMk cId="3362799526" sldId="266"/>
            <ac:picMk id="9" creationId="{E8B89A43-A70C-2BA2-1849-66CA7654C9E2}"/>
          </ac:picMkLst>
        </pc:picChg>
      </pc:sldChg>
      <pc:sldChg chg="addSp delSp modSp add mod setBg delAnim modAnim modNotesTx">
        <pc:chgData name="Stefan Holliland" userId="2fc507d2-9c37-40a3-a01c-fc3bce30f216" providerId="ADAL" clId="{EE8A0E57-3239-0D40-9463-50AB76D8BAE1}" dt="2025-05-08T15:52:54.549" v="8377" actId="1035"/>
        <pc:sldMkLst>
          <pc:docMk/>
          <pc:sldMk cId="2106975578" sldId="267"/>
        </pc:sldMkLst>
        <pc:spChg chg="mod">
          <ac:chgData name="Stefan Holliland" userId="2fc507d2-9c37-40a3-a01c-fc3bce30f216" providerId="ADAL" clId="{EE8A0E57-3239-0D40-9463-50AB76D8BAE1}" dt="2025-05-06T10:21:06.593" v="8083" actId="692"/>
          <ac:spMkLst>
            <pc:docMk/>
            <pc:sldMk cId="2106975578" sldId="267"/>
            <ac:spMk id="4" creationId="{B6EE1B85-94D7-0E0B-E697-A602887A0C36}"/>
          </ac:spMkLst>
        </pc:spChg>
        <pc:spChg chg="add mod">
          <ac:chgData name="Stefan Holliland" userId="2fc507d2-9c37-40a3-a01c-fc3bce30f216" providerId="ADAL" clId="{EE8A0E57-3239-0D40-9463-50AB76D8BAE1}" dt="2025-05-06T10:21:06.593" v="8083" actId="692"/>
          <ac:spMkLst>
            <pc:docMk/>
            <pc:sldMk cId="2106975578" sldId="267"/>
            <ac:spMk id="10" creationId="{B168C163-D9EB-7FC5-06B7-840DC9642321}"/>
          </ac:spMkLst>
        </pc:spChg>
        <pc:spChg chg="add mod">
          <ac:chgData name="Stefan Holliland" userId="2fc507d2-9c37-40a3-a01c-fc3bce30f216" providerId="ADAL" clId="{EE8A0E57-3239-0D40-9463-50AB76D8BAE1}" dt="2025-05-08T15:52:37.902" v="8373" actId="20577"/>
          <ac:spMkLst>
            <pc:docMk/>
            <pc:sldMk cId="2106975578" sldId="267"/>
            <ac:spMk id="11" creationId="{53EF4958-C232-F5FB-C2C2-E675BA75EC12}"/>
          </ac:spMkLst>
        </pc:spChg>
        <pc:spChg chg="add mod">
          <ac:chgData name="Stefan Holliland" userId="2fc507d2-9c37-40a3-a01c-fc3bce30f216" providerId="ADAL" clId="{EE8A0E57-3239-0D40-9463-50AB76D8BAE1}" dt="2025-05-08T15:52:44.569" v="8374" actId="1076"/>
          <ac:spMkLst>
            <pc:docMk/>
            <pc:sldMk cId="2106975578" sldId="267"/>
            <ac:spMk id="12" creationId="{A2E31939-21C5-5876-7DD0-BCEFA8522F39}"/>
          </ac:spMkLst>
        </pc:spChg>
        <pc:spChg chg="mod">
          <ac:chgData name="Stefan Holliland" userId="2fc507d2-9c37-40a3-a01c-fc3bce30f216" providerId="ADAL" clId="{EE8A0E57-3239-0D40-9463-50AB76D8BAE1}" dt="2025-05-08T15:52:54.549" v="8377" actId="1035"/>
          <ac:spMkLst>
            <pc:docMk/>
            <pc:sldMk cId="2106975578" sldId="267"/>
            <ac:spMk id="22" creationId="{002BAB00-5452-A344-651B-551337A7FEC9}"/>
          </ac:spMkLst>
        </pc:spChg>
        <pc:picChg chg="add mod">
          <ac:chgData name="Stefan Holliland" userId="2fc507d2-9c37-40a3-a01c-fc3bce30f216" providerId="ADAL" clId="{EE8A0E57-3239-0D40-9463-50AB76D8BAE1}" dt="2025-05-08T15:52:54.549" v="8377" actId="1035"/>
          <ac:picMkLst>
            <pc:docMk/>
            <pc:sldMk cId="2106975578" sldId="267"/>
            <ac:picMk id="2" creationId="{9FE391E1-D75A-C476-9ECC-9B7A9B83EF76}"/>
          </ac:picMkLst>
        </pc:picChg>
      </pc:sldChg>
      <pc:sldChg chg="delSp modSp new mod modClrScheme chgLayout">
        <pc:chgData name="Stefan Holliland" userId="2fc507d2-9c37-40a3-a01c-fc3bce30f216" providerId="ADAL" clId="{EE8A0E57-3239-0D40-9463-50AB76D8BAE1}" dt="2025-04-24T14:06:07.952" v="4572" actId="478"/>
        <pc:sldMkLst>
          <pc:docMk/>
          <pc:sldMk cId="1271585745" sldId="268"/>
        </pc:sldMkLst>
      </pc:sldChg>
      <pc:sldChg chg="add del ord">
        <pc:chgData name="Stefan Holliland" userId="2fc507d2-9c37-40a3-a01c-fc3bce30f216" providerId="ADAL" clId="{EE8A0E57-3239-0D40-9463-50AB76D8BAE1}" dt="2025-04-23T14:04:41.408" v="2296" actId="2696"/>
        <pc:sldMkLst>
          <pc:docMk/>
          <pc:sldMk cId="2871799915" sldId="268"/>
        </pc:sldMkLst>
      </pc:sldChg>
      <pc:sldChg chg="addSp delSp modSp new mod ord modClrScheme modAnim chgLayout">
        <pc:chgData name="Stefan Holliland" userId="2fc507d2-9c37-40a3-a01c-fc3bce30f216" providerId="ADAL" clId="{EE8A0E57-3239-0D40-9463-50AB76D8BAE1}" dt="2025-05-08T14:42:30.763" v="8236" actId="20577"/>
        <pc:sldMkLst>
          <pc:docMk/>
          <pc:sldMk cId="1397280890" sldId="269"/>
        </pc:sldMkLst>
        <pc:spChg chg="add mod">
          <ac:chgData name="Stefan Holliland" userId="2fc507d2-9c37-40a3-a01c-fc3bce30f216" providerId="ADAL" clId="{EE8A0E57-3239-0D40-9463-50AB76D8BAE1}" dt="2025-05-08T14:42:30.763" v="8236" actId="20577"/>
          <ac:spMkLst>
            <pc:docMk/>
            <pc:sldMk cId="1397280890" sldId="269"/>
            <ac:spMk id="3" creationId="{2B3685D5-6D5B-3E42-BBB1-BC8371912FA2}"/>
          </ac:spMkLst>
        </pc:spChg>
      </pc:sldChg>
      <pc:sldChg chg="addSp modSp new del mod modAnim chgLayout">
        <pc:chgData name="Stefan Holliland" userId="2fc507d2-9c37-40a3-a01c-fc3bce30f216" providerId="ADAL" clId="{EE8A0E57-3239-0D40-9463-50AB76D8BAE1}" dt="2025-04-24T13:54:21.836" v="4444" actId="2696"/>
        <pc:sldMkLst>
          <pc:docMk/>
          <pc:sldMk cId="3914228490" sldId="269"/>
        </pc:sldMkLst>
      </pc:sldChg>
      <pc:sldChg chg="addSp delSp modSp add mod delAnim modAnim modNotesTx">
        <pc:chgData name="Stefan Holliland" userId="2fc507d2-9c37-40a3-a01c-fc3bce30f216" providerId="ADAL" clId="{EE8A0E57-3239-0D40-9463-50AB76D8BAE1}" dt="2025-05-06T10:22:20.504" v="8098" actId="553"/>
        <pc:sldMkLst>
          <pc:docMk/>
          <pc:sldMk cId="2521398917" sldId="270"/>
        </pc:sldMkLst>
        <pc:spChg chg="add mod modCrop">
          <ac:chgData name="Stefan Holliland" userId="2fc507d2-9c37-40a3-a01c-fc3bce30f216" providerId="ADAL" clId="{EE8A0E57-3239-0D40-9463-50AB76D8BAE1}" dt="2025-05-06T10:22:20.504" v="8098" actId="553"/>
          <ac:spMkLst>
            <pc:docMk/>
            <pc:sldMk cId="2521398917" sldId="270"/>
            <ac:spMk id="3" creationId="{11BE8730-3FFA-C43A-7E43-850507A253AF}"/>
          </ac:spMkLst>
        </pc:spChg>
        <pc:spChg chg="mod">
          <ac:chgData name="Stefan Holliland" userId="2fc507d2-9c37-40a3-a01c-fc3bce30f216" providerId="ADAL" clId="{EE8A0E57-3239-0D40-9463-50AB76D8BAE1}" dt="2025-05-06T10:22:05.495" v="8092" actId="692"/>
          <ac:spMkLst>
            <pc:docMk/>
            <pc:sldMk cId="2521398917" sldId="270"/>
            <ac:spMk id="4" creationId="{EB46497F-9481-8415-B249-8C7BCE079540}"/>
          </ac:spMkLst>
        </pc:spChg>
        <pc:spChg chg="add mod">
          <ac:chgData name="Stefan Holliland" userId="2fc507d2-9c37-40a3-a01c-fc3bce30f216" providerId="ADAL" clId="{EE8A0E57-3239-0D40-9463-50AB76D8BAE1}" dt="2025-05-06T10:22:20.504" v="8098" actId="553"/>
          <ac:spMkLst>
            <pc:docMk/>
            <pc:sldMk cId="2521398917" sldId="270"/>
            <ac:spMk id="7" creationId="{77301F87-C5A0-E8CC-E1A8-4D594ABDDE7C}"/>
          </ac:spMkLst>
        </pc:spChg>
        <pc:spChg chg="mod">
          <ac:chgData name="Stefan Holliland" userId="2fc507d2-9c37-40a3-a01c-fc3bce30f216" providerId="ADAL" clId="{EE8A0E57-3239-0D40-9463-50AB76D8BAE1}" dt="2025-05-06T10:22:05.495" v="8092" actId="692"/>
          <ac:spMkLst>
            <pc:docMk/>
            <pc:sldMk cId="2521398917" sldId="270"/>
            <ac:spMk id="10" creationId="{7AC963E4-E886-FBF9-0533-997AD5B3B0BA}"/>
          </ac:spMkLst>
        </pc:spChg>
      </pc:sldChg>
      <pc:sldChg chg="addSp delSp modSp add mod modTransition addAnim delAnim modAnim modNotesTx">
        <pc:chgData name="Stefan Holliland" userId="2fc507d2-9c37-40a3-a01c-fc3bce30f216" providerId="ADAL" clId="{EE8A0E57-3239-0D40-9463-50AB76D8BAE1}" dt="2025-05-08T15:26:59.270" v="8255" actId="113"/>
        <pc:sldMkLst>
          <pc:docMk/>
          <pc:sldMk cId="1122491457" sldId="271"/>
        </pc:sldMkLst>
        <pc:spChg chg="add mod">
          <ac:chgData name="Stefan Holliland" userId="2fc507d2-9c37-40a3-a01c-fc3bce30f216" providerId="ADAL" clId="{EE8A0E57-3239-0D40-9463-50AB76D8BAE1}" dt="2025-05-06T10:22:38.756" v="8101" actId="692"/>
          <ac:spMkLst>
            <pc:docMk/>
            <pc:sldMk cId="1122491457" sldId="271"/>
            <ac:spMk id="2" creationId="{16649873-34CA-A2E2-78A2-5C83299BB980}"/>
          </ac:spMkLst>
        </pc:spChg>
        <pc:spChg chg="mod">
          <ac:chgData name="Stefan Holliland" userId="2fc507d2-9c37-40a3-a01c-fc3bce30f216" providerId="ADAL" clId="{EE8A0E57-3239-0D40-9463-50AB76D8BAE1}" dt="2025-05-06T10:22:49.553" v="8105" actId="553"/>
          <ac:spMkLst>
            <pc:docMk/>
            <pc:sldMk cId="1122491457" sldId="271"/>
            <ac:spMk id="3" creationId="{3BCDEB63-7054-E991-D9D0-F5ACEEE71749}"/>
          </ac:spMkLst>
        </pc:spChg>
        <pc:spChg chg="mod">
          <ac:chgData name="Stefan Holliland" userId="2fc507d2-9c37-40a3-a01c-fc3bce30f216" providerId="ADAL" clId="{EE8A0E57-3239-0D40-9463-50AB76D8BAE1}" dt="2025-05-06T10:22:38.756" v="8101" actId="692"/>
          <ac:spMkLst>
            <pc:docMk/>
            <pc:sldMk cId="1122491457" sldId="271"/>
            <ac:spMk id="4" creationId="{9452624F-8D1E-C137-0B56-04DB856F00E4}"/>
          </ac:spMkLst>
        </pc:spChg>
        <pc:spChg chg="add mod">
          <ac:chgData name="Stefan Holliland" userId="2fc507d2-9c37-40a3-a01c-fc3bce30f216" providerId="ADAL" clId="{EE8A0E57-3239-0D40-9463-50AB76D8BAE1}" dt="2025-05-06T10:22:38.756" v="8101" actId="692"/>
          <ac:spMkLst>
            <pc:docMk/>
            <pc:sldMk cId="1122491457" sldId="271"/>
            <ac:spMk id="6" creationId="{093C750C-C12D-9FB7-4AA1-524B82F75BEB}"/>
          </ac:spMkLst>
        </pc:spChg>
        <pc:spChg chg="mod">
          <ac:chgData name="Stefan Holliland" userId="2fc507d2-9c37-40a3-a01c-fc3bce30f216" providerId="ADAL" clId="{EE8A0E57-3239-0D40-9463-50AB76D8BAE1}" dt="2025-05-06T10:22:49.553" v="8105" actId="553"/>
          <ac:spMkLst>
            <pc:docMk/>
            <pc:sldMk cId="1122491457" sldId="271"/>
            <ac:spMk id="7" creationId="{8843CC64-4A0E-DFCF-46FD-F5507AF0B30B}"/>
          </ac:spMkLst>
        </pc:spChg>
        <pc:spChg chg="add mod">
          <ac:chgData name="Stefan Holliland" userId="2fc507d2-9c37-40a3-a01c-fc3bce30f216" providerId="ADAL" clId="{EE8A0E57-3239-0D40-9463-50AB76D8BAE1}" dt="2025-05-06T10:22:38.756" v="8101" actId="692"/>
          <ac:spMkLst>
            <pc:docMk/>
            <pc:sldMk cId="1122491457" sldId="271"/>
            <ac:spMk id="8" creationId="{DC075C66-6678-D113-62DF-D2667F056461}"/>
          </ac:spMkLst>
        </pc:spChg>
        <pc:spChg chg="add mod">
          <ac:chgData name="Stefan Holliland" userId="2fc507d2-9c37-40a3-a01c-fc3bce30f216" providerId="ADAL" clId="{EE8A0E57-3239-0D40-9463-50AB76D8BAE1}" dt="2025-05-06T10:22:38.756" v="8101" actId="692"/>
          <ac:spMkLst>
            <pc:docMk/>
            <pc:sldMk cId="1122491457" sldId="271"/>
            <ac:spMk id="9" creationId="{33EA68C0-0963-CECD-D3A3-562B06734911}"/>
          </ac:spMkLst>
        </pc:spChg>
        <pc:spChg chg="mod">
          <ac:chgData name="Stefan Holliland" userId="2fc507d2-9c37-40a3-a01c-fc3bce30f216" providerId="ADAL" clId="{EE8A0E57-3239-0D40-9463-50AB76D8BAE1}" dt="2025-05-06T10:22:38.756" v="8101" actId="692"/>
          <ac:spMkLst>
            <pc:docMk/>
            <pc:sldMk cId="1122491457" sldId="271"/>
            <ac:spMk id="10" creationId="{20C46C2D-8303-2E24-5F55-8B285367683D}"/>
          </ac:spMkLst>
        </pc:spChg>
      </pc:sldChg>
      <pc:sldChg chg="addSp delSp modSp add mod modTransition delAnim modAnim modNotesTx">
        <pc:chgData name="Stefan Holliland" userId="2fc507d2-9c37-40a3-a01c-fc3bce30f216" providerId="ADAL" clId="{EE8A0E57-3239-0D40-9463-50AB76D8BAE1}" dt="2025-05-08T15:27:02.379" v="8256" actId="113"/>
        <pc:sldMkLst>
          <pc:docMk/>
          <pc:sldMk cId="380133527" sldId="272"/>
        </pc:sldMkLst>
        <pc:spChg chg="mod">
          <ac:chgData name="Stefan Holliland" userId="2fc507d2-9c37-40a3-a01c-fc3bce30f216" providerId="ADAL" clId="{EE8A0E57-3239-0D40-9463-50AB76D8BAE1}" dt="2025-05-06T10:22:58.827" v="8106" actId="692"/>
          <ac:spMkLst>
            <pc:docMk/>
            <pc:sldMk cId="380133527" sldId="272"/>
            <ac:spMk id="4" creationId="{6E1C07E5-90AF-DDE7-8395-9AF473240D5D}"/>
          </ac:spMkLst>
        </pc:spChg>
        <pc:spChg chg="mod">
          <ac:chgData name="Stefan Holliland" userId="2fc507d2-9c37-40a3-a01c-fc3bce30f216" providerId="ADAL" clId="{EE8A0E57-3239-0D40-9463-50AB76D8BAE1}" dt="2025-05-06T10:22:58.827" v="8106" actId="692"/>
          <ac:spMkLst>
            <pc:docMk/>
            <pc:sldMk cId="380133527" sldId="272"/>
            <ac:spMk id="7" creationId="{37BADCA3-9884-0E27-6D20-5BB75DC46ED6}"/>
          </ac:spMkLst>
        </pc:spChg>
        <pc:spChg chg="add mod">
          <ac:chgData name="Stefan Holliland" userId="2fc507d2-9c37-40a3-a01c-fc3bce30f216" providerId="ADAL" clId="{EE8A0E57-3239-0D40-9463-50AB76D8BAE1}" dt="2025-05-06T10:22:58.827" v="8106" actId="692"/>
          <ac:spMkLst>
            <pc:docMk/>
            <pc:sldMk cId="380133527" sldId="272"/>
            <ac:spMk id="12" creationId="{84F77B07-65C3-8798-C46A-E669119C382C}"/>
          </ac:spMkLst>
        </pc:spChg>
        <pc:spChg chg="add mod">
          <ac:chgData name="Stefan Holliland" userId="2fc507d2-9c37-40a3-a01c-fc3bce30f216" providerId="ADAL" clId="{EE8A0E57-3239-0D40-9463-50AB76D8BAE1}" dt="2025-05-06T10:22:58.827" v="8106" actId="692"/>
          <ac:spMkLst>
            <pc:docMk/>
            <pc:sldMk cId="380133527" sldId="272"/>
            <ac:spMk id="15" creationId="{14627579-1FAF-0102-FFA3-23F8CDE3B698}"/>
          </ac:spMkLst>
        </pc:spChg>
        <pc:spChg chg="add mod">
          <ac:chgData name="Stefan Holliland" userId="2fc507d2-9c37-40a3-a01c-fc3bce30f216" providerId="ADAL" clId="{EE8A0E57-3239-0D40-9463-50AB76D8BAE1}" dt="2025-05-06T10:22:58.827" v="8106" actId="692"/>
          <ac:spMkLst>
            <pc:docMk/>
            <pc:sldMk cId="380133527" sldId="272"/>
            <ac:spMk id="16" creationId="{B5C812D0-155C-F997-858C-053FB167EF55}"/>
          </ac:spMkLst>
        </pc:spChg>
        <pc:spChg chg="add mod">
          <ac:chgData name="Stefan Holliland" userId="2fc507d2-9c37-40a3-a01c-fc3bce30f216" providerId="ADAL" clId="{EE8A0E57-3239-0D40-9463-50AB76D8BAE1}" dt="2025-05-06T10:22:58.827" v="8106" actId="692"/>
          <ac:spMkLst>
            <pc:docMk/>
            <pc:sldMk cId="380133527" sldId="272"/>
            <ac:spMk id="17" creationId="{3AC64EB1-BA5F-1F5C-F55C-9DADAC0614DB}"/>
          </ac:spMkLst>
        </pc:spChg>
        <pc:spChg chg="add mod">
          <ac:chgData name="Stefan Holliland" userId="2fc507d2-9c37-40a3-a01c-fc3bce30f216" providerId="ADAL" clId="{EE8A0E57-3239-0D40-9463-50AB76D8BAE1}" dt="2025-05-06T10:22:58.827" v="8106" actId="692"/>
          <ac:spMkLst>
            <pc:docMk/>
            <pc:sldMk cId="380133527" sldId="272"/>
            <ac:spMk id="18" creationId="{9485E421-034D-F30C-5E6F-4095D58B265D}"/>
          </ac:spMkLst>
        </pc:spChg>
        <pc:picChg chg="add mod">
          <ac:chgData name="Stefan Holliland" userId="2fc507d2-9c37-40a3-a01c-fc3bce30f216" providerId="ADAL" clId="{EE8A0E57-3239-0D40-9463-50AB76D8BAE1}" dt="2025-04-24T15:18:33.534" v="5085" actId="1076"/>
          <ac:picMkLst>
            <pc:docMk/>
            <pc:sldMk cId="380133527" sldId="272"/>
            <ac:picMk id="14" creationId="{D184ABED-675D-353B-4E17-975C3A5E2C7C}"/>
          </ac:picMkLst>
        </pc:picChg>
        <pc:cxnChg chg="add mod">
          <ac:chgData name="Stefan Holliland" userId="2fc507d2-9c37-40a3-a01c-fc3bce30f216" providerId="ADAL" clId="{EE8A0E57-3239-0D40-9463-50AB76D8BAE1}" dt="2025-04-24T15:19:21.954" v="5108" actId="14100"/>
          <ac:cxnSpMkLst>
            <pc:docMk/>
            <pc:sldMk cId="380133527" sldId="272"/>
            <ac:cxnSpMk id="20" creationId="{DB208D24-8BC9-6C4D-4765-461740358824}"/>
          </ac:cxnSpMkLst>
        </pc:cxnChg>
        <pc:cxnChg chg="add mod">
          <ac:chgData name="Stefan Holliland" userId="2fc507d2-9c37-40a3-a01c-fc3bce30f216" providerId="ADAL" clId="{EE8A0E57-3239-0D40-9463-50AB76D8BAE1}" dt="2025-04-24T15:19:23.593" v="5109" actId="14100"/>
          <ac:cxnSpMkLst>
            <pc:docMk/>
            <pc:sldMk cId="380133527" sldId="272"/>
            <ac:cxnSpMk id="24" creationId="{5360FAE2-E62B-3D17-F0E0-44A960A83D3D}"/>
          </ac:cxnSpMkLst>
        </pc:cxnChg>
        <pc:cxnChg chg="add mod">
          <ac:chgData name="Stefan Holliland" userId="2fc507d2-9c37-40a3-a01c-fc3bce30f216" providerId="ADAL" clId="{EE8A0E57-3239-0D40-9463-50AB76D8BAE1}" dt="2025-04-24T15:19:25.793" v="5110" actId="14100"/>
          <ac:cxnSpMkLst>
            <pc:docMk/>
            <pc:sldMk cId="380133527" sldId="272"/>
            <ac:cxnSpMk id="29" creationId="{FBFFE9A9-A923-7CB4-BCC2-405224CF67A3}"/>
          </ac:cxnSpMkLst>
        </pc:cxnChg>
        <pc:cxnChg chg="add mod">
          <ac:chgData name="Stefan Holliland" userId="2fc507d2-9c37-40a3-a01c-fc3bce30f216" providerId="ADAL" clId="{EE8A0E57-3239-0D40-9463-50AB76D8BAE1}" dt="2025-04-24T15:19:04.386" v="5104" actId="14100"/>
          <ac:cxnSpMkLst>
            <pc:docMk/>
            <pc:sldMk cId="380133527" sldId="272"/>
            <ac:cxnSpMk id="32" creationId="{67880C4C-0710-8281-2CB2-A645FEDC15AC}"/>
          </ac:cxnSpMkLst>
        </pc:cxnChg>
      </pc:sldChg>
      <pc:sldChg chg="addSp delSp modSp add del mod delAnim modAnim modNotesTx">
        <pc:chgData name="Stefan Holliland" userId="2fc507d2-9c37-40a3-a01c-fc3bce30f216" providerId="ADAL" clId="{EE8A0E57-3239-0D40-9463-50AB76D8BAE1}" dt="2025-04-28T11:52:21.143" v="5754" actId="2696"/>
        <pc:sldMkLst>
          <pc:docMk/>
          <pc:sldMk cId="2236198767" sldId="273"/>
        </pc:sldMkLst>
      </pc:sldChg>
      <pc:sldChg chg="addSp delSp modSp new mod ord modClrScheme delAnim modAnim chgLayout modNotesTx">
        <pc:chgData name="Stefan Holliland" userId="2fc507d2-9c37-40a3-a01c-fc3bce30f216" providerId="ADAL" clId="{EE8A0E57-3239-0D40-9463-50AB76D8BAE1}" dt="2025-05-08T15:26:42.861" v="8252" actId="113"/>
        <pc:sldMkLst>
          <pc:docMk/>
          <pc:sldMk cId="3947947744" sldId="274"/>
        </pc:sldMkLst>
        <pc:spChg chg="add mod">
          <ac:chgData name="Stefan Holliland" userId="2fc507d2-9c37-40a3-a01c-fc3bce30f216" providerId="ADAL" clId="{EE8A0E57-3239-0D40-9463-50AB76D8BAE1}" dt="2025-05-06T10:21:20.515" v="8085" actId="692"/>
          <ac:spMkLst>
            <pc:docMk/>
            <pc:sldMk cId="3947947744" sldId="274"/>
            <ac:spMk id="2" creationId="{C1525D9A-36B7-E57E-F0E3-E70DC4DBE550}"/>
          </ac:spMkLst>
        </pc:spChg>
        <pc:spChg chg="add mod">
          <ac:chgData name="Stefan Holliland" userId="2fc507d2-9c37-40a3-a01c-fc3bce30f216" providerId="ADAL" clId="{EE8A0E57-3239-0D40-9463-50AB76D8BAE1}" dt="2025-05-06T10:21:20.515" v="8085" actId="692"/>
          <ac:spMkLst>
            <pc:docMk/>
            <pc:sldMk cId="3947947744" sldId="274"/>
            <ac:spMk id="3" creationId="{73E78235-AC18-660A-A267-9911BE46DC21}"/>
          </ac:spMkLst>
        </pc:spChg>
        <pc:spChg chg="add mod modCrop">
          <ac:chgData name="Stefan Holliland" userId="2fc507d2-9c37-40a3-a01c-fc3bce30f216" providerId="ADAL" clId="{EE8A0E57-3239-0D40-9463-50AB76D8BAE1}" dt="2025-05-06T10:21:20.515" v="8085" actId="692"/>
          <ac:spMkLst>
            <pc:docMk/>
            <pc:sldMk cId="3947947744" sldId="274"/>
            <ac:spMk id="4" creationId="{F956C296-BCE8-FBF6-7B92-7AA5948EC187}"/>
          </ac:spMkLst>
        </pc:spChg>
        <pc:spChg chg="add mod">
          <ac:chgData name="Stefan Holliland" userId="2fc507d2-9c37-40a3-a01c-fc3bce30f216" providerId="ADAL" clId="{EE8A0E57-3239-0D40-9463-50AB76D8BAE1}" dt="2025-05-06T10:41:22.672" v="8139" actId="18654"/>
          <ac:spMkLst>
            <pc:docMk/>
            <pc:sldMk cId="3947947744" sldId="274"/>
            <ac:spMk id="5" creationId="{ABD9508A-EA8B-68B4-8C2B-BBB4FEF4F7C1}"/>
          </ac:spMkLst>
        </pc:spChg>
        <pc:spChg chg="add mod ord">
          <ac:chgData name="Stefan Holliland" userId="2fc507d2-9c37-40a3-a01c-fc3bce30f216" providerId="ADAL" clId="{EE8A0E57-3239-0D40-9463-50AB76D8BAE1}" dt="2025-04-28T13:22:03.198" v="6220" actId="13244"/>
          <ac:spMkLst>
            <pc:docMk/>
            <pc:sldMk cId="3947947744" sldId="274"/>
            <ac:spMk id="6" creationId="{4DA37D31-13BE-FB62-41C3-48C925FABD5B}"/>
          </ac:spMkLst>
        </pc:spChg>
        <pc:spChg chg="add mod">
          <ac:chgData name="Stefan Holliland" userId="2fc507d2-9c37-40a3-a01c-fc3bce30f216" providerId="ADAL" clId="{EE8A0E57-3239-0D40-9463-50AB76D8BAE1}" dt="2025-05-06T10:21:20.515" v="8085" actId="692"/>
          <ac:spMkLst>
            <pc:docMk/>
            <pc:sldMk cId="3947947744" sldId="274"/>
            <ac:spMk id="7" creationId="{07F2CCF7-9CCD-7324-8D0B-3582760F6A22}"/>
          </ac:spMkLst>
        </pc:spChg>
        <pc:spChg chg="add mod">
          <ac:chgData name="Stefan Holliland" userId="2fc507d2-9c37-40a3-a01c-fc3bce30f216" providerId="ADAL" clId="{EE8A0E57-3239-0D40-9463-50AB76D8BAE1}" dt="2025-04-24T16:13:03.168" v="5369" actId="14100"/>
          <ac:spMkLst>
            <pc:docMk/>
            <pc:sldMk cId="3947947744" sldId="274"/>
            <ac:spMk id="8" creationId="{D0F86C92-7329-E58E-9DEB-ED5B99392EDB}"/>
          </ac:spMkLst>
        </pc:spChg>
        <pc:spChg chg="add mod">
          <ac:chgData name="Stefan Holliland" userId="2fc507d2-9c37-40a3-a01c-fc3bce30f216" providerId="ADAL" clId="{EE8A0E57-3239-0D40-9463-50AB76D8BAE1}" dt="2025-04-28T13:24:15.990" v="6228"/>
          <ac:spMkLst>
            <pc:docMk/>
            <pc:sldMk cId="3947947744" sldId="274"/>
            <ac:spMk id="9" creationId="{2FACF162-E22A-46B3-0771-09F78D4D7ED9}"/>
          </ac:spMkLst>
        </pc:spChg>
        <pc:spChg chg="add mod">
          <ac:chgData name="Stefan Holliland" userId="2fc507d2-9c37-40a3-a01c-fc3bce30f216" providerId="ADAL" clId="{EE8A0E57-3239-0D40-9463-50AB76D8BAE1}" dt="2025-05-06T10:21:20.515" v="8085" actId="692"/>
          <ac:spMkLst>
            <pc:docMk/>
            <pc:sldMk cId="3947947744" sldId="274"/>
            <ac:spMk id="11" creationId="{742E3FFC-E3E8-BDC4-C49E-3B337F06CC17}"/>
          </ac:spMkLst>
        </pc:spChg>
        <pc:spChg chg="add mod">
          <ac:chgData name="Stefan Holliland" userId="2fc507d2-9c37-40a3-a01c-fc3bce30f216" providerId="ADAL" clId="{EE8A0E57-3239-0D40-9463-50AB76D8BAE1}" dt="2025-05-06T10:41:04.557" v="8135" actId="207"/>
          <ac:spMkLst>
            <pc:docMk/>
            <pc:sldMk cId="3947947744" sldId="274"/>
            <ac:spMk id="15" creationId="{3CA8412F-9473-1AB2-6C22-1F93C8F8117D}"/>
          </ac:spMkLst>
        </pc:spChg>
        <pc:picChg chg="add mod">
          <ac:chgData name="Stefan Holliland" userId="2fc507d2-9c37-40a3-a01c-fc3bce30f216" providerId="ADAL" clId="{EE8A0E57-3239-0D40-9463-50AB76D8BAE1}" dt="2025-04-24T16:24:34.477" v="5526" actId="167"/>
          <ac:picMkLst>
            <pc:docMk/>
            <pc:sldMk cId="3947947744" sldId="274"/>
            <ac:picMk id="10" creationId="{B2199131-E654-4770-5877-8F61655DE2A7}"/>
          </ac:picMkLst>
        </pc:picChg>
        <pc:picChg chg="add mod">
          <ac:chgData name="Stefan Holliland" userId="2fc507d2-9c37-40a3-a01c-fc3bce30f216" providerId="ADAL" clId="{EE8A0E57-3239-0D40-9463-50AB76D8BAE1}" dt="2025-04-24T16:12:16.452" v="5363" actId="12788"/>
          <ac:picMkLst>
            <pc:docMk/>
            <pc:sldMk cId="3947947744" sldId="274"/>
            <ac:picMk id="17" creationId="{47A8BE6B-AF93-2609-329F-55D96FC88811}"/>
          </ac:picMkLst>
        </pc:picChg>
      </pc:sldChg>
      <pc:sldChg chg="addSp delSp modSp add mod ord delAnim modAnim modNotesTx">
        <pc:chgData name="Stefan Holliland" userId="2fc507d2-9c37-40a3-a01c-fc3bce30f216" providerId="ADAL" clId="{EE8A0E57-3239-0D40-9463-50AB76D8BAE1}" dt="2025-05-08T15:26:46.129" v="8253" actId="113"/>
        <pc:sldMkLst>
          <pc:docMk/>
          <pc:sldMk cId="3931916103" sldId="275"/>
        </pc:sldMkLst>
        <pc:spChg chg="mod">
          <ac:chgData name="Stefan Holliland" userId="2fc507d2-9c37-40a3-a01c-fc3bce30f216" providerId="ADAL" clId="{EE8A0E57-3239-0D40-9463-50AB76D8BAE1}" dt="2025-05-08T14:42:40.092" v="8237" actId="20577"/>
          <ac:spMkLst>
            <pc:docMk/>
            <pc:sldMk cId="3931916103" sldId="275"/>
            <ac:spMk id="2" creationId="{7042D01C-6B28-F565-B6E5-469466F6F3B4}"/>
          </ac:spMkLst>
        </pc:spChg>
        <pc:spChg chg="mod">
          <ac:chgData name="Stefan Holliland" userId="2fc507d2-9c37-40a3-a01c-fc3bce30f216" providerId="ADAL" clId="{EE8A0E57-3239-0D40-9463-50AB76D8BAE1}" dt="2025-05-06T10:21:30.020" v="8086" actId="692"/>
          <ac:spMkLst>
            <pc:docMk/>
            <pc:sldMk cId="3931916103" sldId="275"/>
            <ac:spMk id="3" creationId="{78B82789-3443-0A3F-7043-E095BB128E8B}"/>
          </ac:spMkLst>
        </pc:spChg>
        <pc:spChg chg="add mod">
          <ac:chgData name="Stefan Holliland" userId="2fc507d2-9c37-40a3-a01c-fc3bce30f216" providerId="ADAL" clId="{EE8A0E57-3239-0D40-9463-50AB76D8BAE1}" dt="2025-04-28T13:24:15.990" v="6228"/>
          <ac:spMkLst>
            <pc:docMk/>
            <pc:sldMk cId="3931916103" sldId="275"/>
            <ac:spMk id="4" creationId="{942C3F53-7172-A113-3B43-431632870C1B}"/>
          </ac:spMkLst>
        </pc:spChg>
        <pc:spChg chg="mod">
          <ac:chgData name="Stefan Holliland" userId="2fc507d2-9c37-40a3-a01c-fc3bce30f216" providerId="ADAL" clId="{EE8A0E57-3239-0D40-9463-50AB76D8BAE1}" dt="2025-05-06T10:45:07.507" v="8141" actId="207"/>
          <ac:spMkLst>
            <pc:docMk/>
            <pc:sldMk cId="3931916103" sldId="275"/>
            <ac:spMk id="5" creationId="{7A0E274D-A517-FD7E-EE1D-D6F37F656AAB}"/>
          </ac:spMkLst>
        </pc:spChg>
        <pc:spChg chg="mod">
          <ac:chgData name="Stefan Holliland" userId="2fc507d2-9c37-40a3-a01c-fc3bce30f216" providerId="ADAL" clId="{EE8A0E57-3239-0D40-9463-50AB76D8BAE1}" dt="2025-05-06T10:21:30.020" v="8086" actId="692"/>
          <ac:spMkLst>
            <pc:docMk/>
            <pc:sldMk cId="3931916103" sldId="275"/>
            <ac:spMk id="7" creationId="{AFDBEAFA-B1B3-B404-58BC-F10C351E786E}"/>
          </ac:spMkLst>
        </pc:spChg>
        <pc:spChg chg="mod">
          <ac:chgData name="Stefan Holliland" userId="2fc507d2-9c37-40a3-a01c-fc3bce30f216" providerId="ADAL" clId="{EE8A0E57-3239-0D40-9463-50AB76D8BAE1}" dt="2025-04-24T16:23:16.091" v="5517" actId="166"/>
          <ac:spMkLst>
            <pc:docMk/>
            <pc:sldMk cId="3931916103" sldId="275"/>
            <ac:spMk id="8" creationId="{9989C82F-D88E-97BE-1638-539FBF968B66}"/>
          </ac:spMkLst>
        </pc:spChg>
        <pc:spChg chg="add mod">
          <ac:chgData name="Stefan Holliland" userId="2fc507d2-9c37-40a3-a01c-fc3bce30f216" providerId="ADAL" clId="{EE8A0E57-3239-0D40-9463-50AB76D8BAE1}" dt="2025-04-24T16:25:56.201" v="5545" actId="12789"/>
          <ac:spMkLst>
            <pc:docMk/>
            <pc:sldMk cId="3931916103" sldId="275"/>
            <ac:spMk id="9" creationId="{28225E1B-D25D-41DD-1EE7-D6EB69AC182E}"/>
          </ac:spMkLst>
        </pc:spChg>
        <pc:spChg chg="add mod">
          <ac:chgData name="Stefan Holliland" userId="2fc507d2-9c37-40a3-a01c-fc3bce30f216" providerId="ADAL" clId="{EE8A0E57-3239-0D40-9463-50AB76D8BAE1}" dt="2025-04-24T16:25:56.201" v="5545" actId="12789"/>
          <ac:spMkLst>
            <pc:docMk/>
            <pc:sldMk cId="3931916103" sldId="275"/>
            <ac:spMk id="12" creationId="{50C4EC6E-0D42-0DCE-185F-39989C5123B4}"/>
          </ac:spMkLst>
        </pc:spChg>
        <pc:spChg chg="add mod">
          <ac:chgData name="Stefan Holliland" userId="2fc507d2-9c37-40a3-a01c-fc3bce30f216" providerId="ADAL" clId="{EE8A0E57-3239-0D40-9463-50AB76D8BAE1}" dt="2025-04-24T16:25:50.703" v="5544" actId="12789"/>
          <ac:spMkLst>
            <pc:docMk/>
            <pc:sldMk cId="3931916103" sldId="275"/>
            <ac:spMk id="13" creationId="{16368B00-D63F-1CFA-CD6C-7300FBF7C487}"/>
          </ac:spMkLst>
        </pc:spChg>
        <pc:spChg chg="add mod">
          <ac:chgData name="Stefan Holliland" userId="2fc507d2-9c37-40a3-a01c-fc3bce30f216" providerId="ADAL" clId="{EE8A0E57-3239-0D40-9463-50AB76D8BAE1}" dt="2025-04-24T16:25:50.703" v="5544" actId="12789"/>
          <ac:spMkLst>
            <pc:docMk/>
            <pc:sldMk cId="3931916103" sldId="275"/>
            <ac:spMk id="14" creationId="{B7F0AAD5-23DF-0598-CA25-40D6E315877F}"/>
          </ac:spMkLst>
        </pc:spChg>
        <pc:spChg chg="add mod">
          <ac:chgData name="Stefan Holliland" userId="2fc507d2-9c37-40a3-a01c-fc3bce30f216" providerId="ADAL" clId="{EE8A0E57-3239-0D40-9463-50AB76D8BAE1}" dt="2025-04-24T16:23:16.091" v="5517" actId="166"/>
          <ac:spMkLst>
            <pc:docMk/>
            <pc:sldMk cId="3931916103" sldId="275"/>
            <ac:spMk id="16" creationId="{C2CEC72D-3895-A59C-38B0-7C39CEFC8A94}"/>
          </ac:spMkLst>
        </pc:spChg>
        <pc:picChg chg="add mod">
          <ac:chgData name="Stefan Holliland" userId="2fc507d2-9c37-40a3-a01c-fc3bce30f216" providerId="ADAL" clId="{EE8A0E57-3239-0D40-9463-50AB76D8BAE1}" dt="2025-04-24T16:25:20.943" v="5531" actId="167"/>
          <ac:picMkLst>
            <pc:docMk/>
            <pc:sldMk cId="3931916103" sldId="275"/>
            <ac:picMk id="19" creationId="{0AE796CE-7639-BE1F-E014-504A49F82923}"/>
          </ac:picMkLst>
        </pc:picChg>
        <pc:picChg chg="add mod">
          <ac:chgData name="Stefan Holliland" userId="2fc507d2-9c37-40a3-a01c-fc3bce30f216" providerId="ADAL" clId="{EE8A0E57-3239-0D40-9463-50AB76D8BAE1}" dt="2025-04-24T16:25:20.943" v="5531" actId="167"/>
          <ac:picMkLst>
            <pc:docMk/>
            <pc:sldMk cId="3931916103" sldId="275"/>
            <ac:picMk id="21" creationId="{5BF0E46C-5797-8E28-DB85-9F19F7622B20}"/>
          </ac:picMkLst>
        </pc:picChg>
        <pc:picChg chg="add mod">
          <ac:chgData name="Stefan Holliland" userId="2fc507d2-9c37-40a3-a01c-fc3bce30f216" providerId="ADAL" clId="{EE8A0E57-3239-0D40-9463-50AB76D8BAE1}" dt="2025-04-24T16:25:56.201" v="5545" actId="12789"/>
          <ac:picMkLst>
            <pc:docMk/>
            <pc:sldMk cId="3931916103" sldId="275"/>
            <ac:picMk id="23" creationId="{89DD0778-83E1-FDE8-896A-DC61A84725C2}"/>
          </ac:picMkLst>
        </pc:picChg>
        <pc:picChg chg="add mod">
          <ac:chgData name="Stefan Holliland" userId="2fc507d2-9c37-40a3-a01c-fc3bce30f216" providerId="ADAL" clId="{EE8A0E57-3239-0D40-9463-50AB76D8BAE1}" dt="2025-04-24T16:25:50.703" v="5544" actId="12789"/>
          <ac:picMkLst>
            <pc:docMk/>
            <pc:sldMk cId="3931916103" sldId="275"/>
            <ac:picMk id="25" creationId="{DCBCC156-664F-B0E1-3788-567B59CF696E}"/>
          </ac:picMkLst>
        </pc:picChg>
        <pc:cxnChg chg="add mod">
          <ac:chgData name="Stefan Holliland" userId="2fc507d2-9c37-40a3-a01c-fc3bce30f216" providerId="ADAL" clId="{EE8A0E57-3239-0D40-9463-50AB76D8BAE1}" dt="2025-04-24T16:22:05.960" v="5491" actId="14100"/>
          <ac:cxnSpMkLst>
            <pc:docMk/>
            <pc:sldMk cId="3931916103" sldId="275"/>
            <ac:cxnSpMk id="26" creationId="{BFDEA3DA-4039-6C90-5A1E-AFB534EC2E34}"/>
          </ac:cxnSpMkLst>
        </pc:cxnChg>
        <pc:cxnChg chg="add mod">
          <ac:chgData name="Stefan Holliland" userId="2fc507d2-9c37-40a3-a01c-fc3bce30f216" providerId="ADAL" clId="{EE8A0E57-3239-0D40-9463-50AB76D8BAE1}" dt="2025-04-24T16:22:49.536" v="5512" actId="14100"/>
          <ac:cxnSpMkLst>
            <pc:docMk/>
            <pc:sldMk cId="3931916103" sldId="275"/>
            <ac:cxnSpMk id="31" creationId="{B5A35668-5219-6907-E9E9-A3ABA175F24F}"/>
          </ac:cxnSpMkLst>
        </pc:cxnChg>
        <pc:cxnChg chg="add mod">
          <ac:chgData name="Stefan Holliland" userId="2fc507d2-9c37-40a3-a01c-fc3bce30f216" providerId="ADAL" clId="{EE8A0E57-3239-0D40-9463-50AB76D8BAE1}" dt="2025-04-24T16:22:33.844" v="5505" actId="14100"/>
          <ac:cxnSpMkLst>
            <pc:docMk/>
            <pc:sldMk cId="3931916103" sldId="275"/>
            <ac:cxnSpMk id="37" creationId="{6A25A732-80FF-D81D-5405-FE340012FEAE}"/>
          </ac:cxnSpMkLst>
        </pc:cxnChg>
        <pc:cxnChg chg="add mod">
          <ac:chgData name="Stefan Holliland" userId="2fc507d2-9c37-40a3-a01c-fc3bce30f216" providerId="ADAL" clId="{EE8A0E57-3239-0D40-9463-50AB76D8BAE1}" dt="2025-04-24T16:22:42.527" v="5510" actId="14100"/>
          <ac:cxnSpMkLst>
            <pc:docMk/>
            <pc:sldMk cId="3931916103" sldId="275"/>
            <ac:cxnSpMk id="42" creationId="{903C631E-843A-382F-BC92-9F2AA2110BD4}"/>
          </ac:cxnSpMkLst>
        </pc:cxnChg>
      </pc:sldChg>
      <pc:sldChg chg="addSp delSp modSp add mod delAnim modAnim modNotesTx">
        <pc:chgData name="Stefan Holliland" userId="2fc507d2-9c37-40a3-a01c-fc3bce30f216" providerId="ADAL" clId="{EE8A0E57-3239-0D40-9463-50AB76D8BAE1}" dt="2025-05-08T15:26:49.568" v="8254" actId="113"/>
        <pc:sldMkLst>
          <pc:docMk/>
          <pc:sldMk cId="940767581" sldId="276"/>
        </pc:sldMkLst>
        <pc:spChg chg="mod">
          <ac:chgData name="Stefan Holliland" userId="2fc507d2-9c37-40a3-a01c-fc3bce30f216" providerId="ADAL" clId="{EE8A0E57-3239-0D40-9463-50AB76D8BAE1}" dt="2025-05-08T14:42:43.971" v="8238" actId="20577"/>
          <ac:spMkLst>
            <pc:docMk/>
            <pc:sldMk cId="940767581" sldId="276"/>
            <ac:spMk id="2" creationId="{C39F06AC-5DB9-15BA-3735-568048CF351C}"/>
          </ac:spMkLst>
        </pc:spChg>
        <pc:spChg chg="mod">
          <ac:chgData name="Stefan Holliland" userId="2fc507d2-9c37-40a3-a01c-fc3bce30f216" providerId="ADAL" clId="{EE8A0E57-3239-0D40-9463-50AB76D8BAE1}" dt="2025-05-06T10:45:31.588" v="8145" actId="553"/>
          <ac:spMkLst>
            <pc:docMk/>
            <pc:sldMk cId="940767581" sldId="276"/>
            <ac:spMk id="3" creationId="{7D3F255E-51AD-11CD-B81F-94B4C0C53595}"/>
          </ac:spMkLst>
        </pc:spChg>
        <pc:spChg chg="add mod">
          <ac:chgData name="Stefan Holliland" userId="2fc507d2-9c37-40a3-a01c-fc3bce30f216" providerId="ADAL" clId="{EE8A0E57-3239-0D40-9463-50AB76D8BAE1}" dt="2025-04-28T13:24:15.990" v="6228"/>
          <ac:spMkLst>
            <pc:docMk/>
            <pc:sldMk cId="940767581" sldId="276"/>
            <ac:spMk id="4" creationId="{EC4A1745-5C6D-DB9F-8941-313FDEE76FA3}"/>
          </ac:spMkLst>
        </pc:spChg>
        <pc:spChg chg="mod">
          <ac:chgData name="Stefan Holliland" userId="2fc507d2-9c37-40a3-a01c-fc3bce30f216" providerId="ADAL" clId="{EE8A0E57-3239-0D40-9463-50AB76D8BAE1}" dt="2025-05-06T10:45:42.124" v="8146" actId="14100"/>
          <ac:spMkLst>
            <pc:docMk/>
            <pc:sldMk cId="940767581" sldId="276"/>
            <ac:spMk id="5" creationId="{826922EE-4A4D-CF9B-1351-3DFA94722B5B}"/>
          </ac:spMkLst>
        </pc:spChg>
        <pc:spChg chg="add mod">
          <ac:chgData name="Stefan Holliland" userId="2fc507d2-9c37-40a3-a01c-fc3bce30f216" providerId="ADAL" clId="{EE8A0E57-3239-0D40-9463-50AB76D8BAE1}" dt="2025-05-06T10:21:40.092" v="8087" actId="692"/>
          <ac:spMkLst>
            <pc:docMk/>
            <pc:sldMk cId="940767581" sldId="276"/>
            <ac:spMk id="6" creationId="{2809A9D9-9040-94B6-76B2-DB6481DD344F}"/>
          </ac:spMkLst>
        </pc:spChg>
        <pc:picChg chg="add mod">
          <ac:chgData name="Stefan Holliland" userId="2fc507d2-9c37-40a3-a01c-fc3bce30f216" providerId="ADAL" clId="{EE8A0E57-3239-0D40-9463-50AB76D8BAE1}" dt="2025-04-24T16:32:08.785" v="5647" actId="1076"/>
          <ac:picMkLst>
            <pc:docMk/>
            <pc:sldMk cId="940767581" sldId="276"/>
            <ac:picMk id="10" creationId="{89CBC7E9-3B59-0E55-F578-405B5CF9D005}"/>
          </ac:picMkLst>
        </pc:picChg>
        <pc:picChg chg="add mod">
          <ac:chgData name="Stefan Holliland" userId="2fc507d2-9c37-40a3-a01c-fc3bce30f216" providerId="ADAL" clId="{EE8A0E57-3239-0D40-9463-50AB76D8BAE1}" dt="2025-04-24T16:30:19.416" v="5619" actId="167"/>
          <ac:picMkLst>
            <pc:docMk/>
            <pc:sldMk cId="940767581" sldId="276"/>
            <ac:picMk id="11" creationId="{8C460EF7-FCB9-8420-810A-6DDEFF6F0C01}"/>
          </ac:picMkLst>
        </pc:picChg>
      </pc:sldChg>
      <pc:sldChg chg="addSp delSp modSp add mod delAnim modAnim modNotesTx">
        <pc:chgData name="Stefan Holliland" userId="2fc507d2-9c37-40a3-a01c-fc3bce30f216" providerId="ADAL" clId="{EE8A0E57-3239-0D40-9463-50AB76D8BAE1}" dt="2025-05-08T15:53:56.187" v="8380" actId="20577"/>
        <pc:sldMkLst>
          <pc:docMk/>
          <pc:sldMk cId="1122392666" sldId="277"/>
        </pc:sldMkLst>
        <pc:spChg chg="mod">
          <ac:chgData name="Stefan Holliland" userId="2fc507d2-9c37-40a3-a01c-fc3bce30f216" providerId="ADAL" clId="{EE8A0E57-3239-0D40-9463-50AB76D8BAE1}" dt="2025-05-08T14:42:47.872" v="8239" actId="20577"/>
          <ac:spMkLst>
            <pc:docMk/>
            <pc:sldMk cId="1122392666" sldId="277"/>
            <ac:spMk id="2" creationId="{63B66F00-A6C8-BD09-E323-D4629C0025F0}"/>
          </ac:spMkLst>
        </pc:spChg>
        <pc:spChg chg="mod">
          <ac:chgData name="Stefan Holliland" userId="2fc507d2-9c37-40a3-a01c-fc3bce30f216" providerId="ADAL" clId="{EE8A0E57-3239-0D40-9463-50AB76D8BAE1}" dt="2025-05-06T10:21:53.172" v="8088" actId="692"/>
          <ac:spMkLst>
            <pc:docMk/>
            <pc:sldMk cId="1122392666" sldId="277"/>
            <ac:spMk id="3" creationId="{4FA366F3-1F66-FD74-24A4-7CA7614AA8B2}"/>
          </ac:spMkLst>
        </pc:spChg>
        <pc:spChg chg="add mod ord">
          <ac:chgData name="Stefan Holliland" userId="2fc507d2-9c37-40a3-a01c-fc3bce30f216" providerId="ADAL" clId="{EE8A0E57-3239-0D40-9463-50AB76D8BAE1}" dt="2025-05-06T10:21:56.462" v="8091" actId="692"/>
          <ac:spMkLst>
            <pc:docMk/>
            <pc:sldMk cId="1122392666" sldId="277"/>
            <ac:spMk id="4" creationId="{39803451-BD49-6A57-16F0-096F43464A26}"/>
          </ac:spMkLst>
        </pc:spChg>
        <pc:spChg chg="mod">
          <ac:chgData name="Stefan Holliland" userId="2fc507d2-9c37-40a3-a01c-fc3bce30f216" providerId="ADAL" clId="{EE8A0E57-3239-0D40-9463-50AB76D8BAE1}" dt="2025-05-06T10:22:29.811" v="8100" actId="1076"/>
          <ac:spMkLst>
            <pc:docMk/>
            <pc:sldMk cId="1122392666" sldId="277"/>
            <ac:spMk id="5" creationId="{9858ADAF-C561-DB2E-A22E-2FBA707AB3CB}"/>
          </ac:spMkLst>
        </pc:spChg>
        <pc:spChg chg="mod">
          <ac:chgData name="Stefan Holliland" userId="2fc507d2-9c37-40a3-a01c-fc3bce30f216" providerId="ADAL" clId="{EE8A0E57-3239-0D40-9463-50AB76D8BAE1}" dt="2025-05-08T15:53:56.187" v="8380" actId="20577"/>
          <ac:spMkLst>
            <pc:docMk/>
            <pc:sldMk cId="1122392666" sldId="277"/>
            <ac:spMk id="6" creationId="{5E424F37-1D70-8E6C-7F54-4D4F2CC45470}"/>
          </ac:spMkLst>
        </pc:spChg>
        <pc:spChg chg="add mod">
          <ac:chgData name="Stefan Holliland" userId="2fc507d2-9c37-40a3-a01c-fc3bce30f216" providerId="ADAL" clId="{EE8A0E57-3239-0D40-9463-50AB76D8BAE1}" dt="2025-04-28T13:24:15.990" v="6228"/>
          <ac:spMkLst>
            <pc:docMk/>
            <pc:sldMk cId="1122392666" sldId="277"/>
            <ac:spMk id="7" creationId="{03FACBD3-F542-6820-C1D2-992ED82380C8}"/>
          </ac:spMkLst>
        </pc:spChg>
        <pc:picChg chg="mod">
          <ac:chgData name="Stefan Holliland" userId="2fc507d2-9c37-40a3-a01c-fc3bce30f216" providerId="ADAL" clId="{EE8A0E57-3239-0D40-9463-50AB76D8BAE1}" dt="2025-04-24T16:33:34.275" v="5670" actId="1076"/>
          <ac:picMkLst>
            <pc:docMk/>
            <pc:sldMk cId="1122392666" sldId="277"/>
            <ac:picMk id="10" creationId="{B7AF10AE-E03E-9B1B-CF88-BBF9655B9016}"/>
          </ac:picMkLst>
        </pc:picChg>
      </pc:sldChg>
      <pc:sldChg chg="addSp delSp modSp add mod ord modNotesTx">
        <pc:chgData name="Stefan Holliland" userId="2fc507d2-9c37-40a3-a01c-fc3bce30f216" providerId="ADAL" clId="{EE8A0E57-3239-0D40-9463-50AB76D8BAE1}" dt="2025-05-08T15:27:08.418" v="8257" actId="113"/>
        <pc:sldMkLst>
          <pc:docMk/>
          <pc:sldMk cId="3096082774" sldId="278"/>
        </pc:sldMkLst>
        <pc:spChg chg="mod">
          <ac:chgData name="Stefan Holliland" userId="2fc507d2-9c37-40a3-a01c-fc3bce30f216" providerId="ADAL" clId="{EE8A0E57-3239-0D40-9463-50AB76D8BAE1}" dt="2025-05-06T10:23:13.436" v="8110" actId="553"/>
          <ac:spMkLst>
            <pc:docMk/>
            <pc:sldMk cId="3096082774" sldId="278"/>
            <ac:spMk id="3" creationId="{359EDBF0-2EB0-E247-533D-DA5CB17CF6BE}"/>
          </ac:spMkLst>
        </pc:spChg>
        <pc:spChg chg="mod">
          <ac:chgData name="Stefan Holliland" userId="2fc507d2-9c37-40a3-a01c-fc3bce30f216" providerId="ADAL" clId="{EE8A0E57-3239-0D40-9463-50AB76D8BAE1}" dt="2025-05-06T10:23:03.664" v="8107" actId="692"/>
          <ac:spMkLst>
            <pc:docMk/>
            <pc:sldMk cId="3096082774" sldId="278"/>
            <ac:spMk id="4" creationId="{894DB1AE-9C38-EA2B-70CE-05A1C8A90272}"/>
          </ac:spMkLst>
        </pc:spChg>
        <pc:spChg chg="mod">
          <ac:chgData name="Stefan Holliland" userId="2fc507d2-9c37-40a3-a01c-fc3bce30f216" providerId="ADAL" clId="{EE8A0E57-3239-0D40-9463-50AB76D8BAE1}" dt="2025-05-06T10:23:13.436" v="8110" actId="553"/>
          <ac:spMkLst>
            <pc:docMk/>
            <pc:sldMk cId="3096082774" sldId="278"/>
            <ac:spMk id="7" creationId="{49DBE75A-7BE8-41F8-25BD-C15F18383093}"/>
          </ac:spMkLst>
        </pc:spChg>
        <pc:picChg chg="add mod">
          <ac:chgData name="Stefan Holliland" userId="2fc507d2-9c37-40a3-a01c-fc3bce30f216" providerId="ADAL" clId="{EE8A0E57-3239-0D40-9463-50AB76D8BAE1}" dt="2025-04-28T11:53:06.970" v="5772" actId="12789"/>
          <ac:picMkLst>
            <pc:docMk/>
            <pc:sldMk cId="3096082774" sldId="278"/>
            <ac:picMk id="2" creationId="{C09526BB-39FB-A343-A1E1-C10E3B014D70}"/>
          </ac:picMkLst>
        </pc:picChg>
      </pc:sldChg>
      <pc:sldChg chg="addSp delSp modSp add mod delAnim modAnim modNotesTx">
        <pc:chgData name="Stefan Holliland" userId="2fc507d2-9c37-40a3-a01c-fc3bce30f216" providerId="ADAL" clId="{EE8A0E57-3239-0D40-9463-50AB76D8BAE1}" dt="2025-05-08T15:55:57.943" v="8411" actId="20577"/>
        <pc:sldMkLst>
          <pc:docMk/>
          <pc:sldMk cId="1251348802" sldId="279"/>
        </pc:sldMkLst>
        <pc:spChg chg="mod">
          <ac:chgData name="Stefan Holliland" userId="2fc507d2-9c37-40a3-a01c-fc3bce30f216" providerId="ADAL" clId="{EE8A0E57-3239-0D40-9463-50AB76D8BAE1}" dt="2025-05-06T10:23:20.561" v="8111" actId="692"/>
          <ac:spMkLst>
            <pc:docMk/>
            <pc:sldMk cId="1251348802" sldId="279"/>
            <ac:spMk id="4" creationId="{3AADFCE4-4BB5-2705-DB94-684A26A8A02A}"/>
          </ac:spMkLst>
        </pc:spChg>
        <pc:spChg chg="add mod">
          <ac:chgData name="Stefan Holliland" userId="2fc507d2-9c37-40a3-a01c-fc3bce30f216" providerId="ADAL" clId="{EE8A0E57-3239-0D40-9463-50AB76D8BAE1}" dt="2025-05-06T10:23:20.561" v="8111" actId="692"/>
          <ac:spMkLst>
            <pc:docMk/>
            <pc:sldMk cId="1251348802" sldId="279"/>
            <ac:spMk id="6" creationId="{933C859D-67C1-07C6-574A-830EE9300901}"/>
          </ac:spMkLst>
        </pc:spChg>
        <pc:spChg chg="add mod">
          <ac:chgData name="Stefan Holliland" userId="2fc507d2-9c37-40a3-a01c-fc3bce30f216" providerId="ADAL" clId="{EE8A0E57-3239-0D40-9463-50AB76D8BAE1}" dt="2025-05-08T15:55:13.197" v="8390" actId="20577"/>
          <ac:spMkLst>
            <pc:docMk/>
            <pc:sldMk cId="1251348802" sldId="279"/>
            <ac:spMk id="8" creationId="{7EC145A6-0105-B52A-29C5-A221900CA78C}"/>
          </ac:spMkLst>
        </pc:spChg>
        <pc:spChg chg="add mod">
          <ac:chgData name="Stefan Holliland" userId="2fc507d2-9c37-40a3-a01c-fc3bce30f216" providerId="ADAL" clId="{EE8A0E57-3239-0D40-9463-50AB76D8BAE1}" dt="2025-05-06T10:23:20.561" v="8111" actId="692"/>
          <ac:spMkLst>
            <pc:docMk/>
            <pc:sldMk cId="1251348802" sldId="279"/>
            <ac:spMk id="9" creationId="{EA6075E2-F597-84CA-DFD0-A9B1F47649F2}"/>
          </ac:spMkLst>
        </pc:spChg>
        <pc:spChg chg="add mod">
          <ac:chgData name="Stefan Holliland" userId="2fc507d2-9c37-40a3-a01c-fc3bce30f216" providerId="ADAL" clId="{EE8A0E57-3239-0D40-9463-50AB76D8BAE1}" dt="2025-05-08T15:55:57.943" v="8411" actId="20577"/>
          <ac:spMkLst>
            <pc:docMk/>
            <pc:sldMk cId="1251348802" sldId="279"/>
            <ac:spMk id="10" creationId="{2923557D-0B47-E10D-4F0B-4421FC4BB890}"/>
          </ac:spMkLst>
        </pc:spChg>
        <pc:picChg chg="add mod">
          <ac:chgData name="Stefan Holliland" userId="2fc507d2-9c37-40a3-a01c-fc3bce30f216" providerId="ADAL" clId="{EE8A0E57-3239-0D40-9463-50AB76D8BAE1}" dt="2025-04-28T15:20:34.214" v="6968" actId="14100"/>
          <ac:picMkLst>
            <pc:docMk/>
            <pc:sldMk cId="1251348802" sldId="279"/>
            <ac:picMk id="15" creationId="{744BBFF0-28CE-61AB-CCAB-4752A61F2744}"/>
          </ac:picMkLst>
        </pc:picChg>
      </pc:sldChg>
      <pc:sldChg chg="addSp delSp modSp new mod ord modClrScheme modAnim chgLayout">
        <pc:chgData name="Stefan Holliland" userId="2fc507d2-9c37-40a3-a01c-fc3bce30f216" providerId="ADAL" clId="{EE8A0E57-3239-0D40-9463-50AB76D8BAE1}" dt="2025-05-08T14:43:02.802" v="8243" actId="14100"/>
        <pc:sldMkLst>
          <pc:docMk/>
          <pc:sldMk cId="3467064854" sldId="280"/>
        </pc:sldMkLst>
        <pc:spChg chg="add mod">
          <ac:chgData name="Stefan Holliland" userId="2fc507d2-9c37-40a3-a01c-fc3bce30f216" providerId="ADAL" clId="{EE8A0E57-3239-0D40-9463-50AB76D8BAE1}" dt="2025-05-08T14:43:02.802" v="8243" actId="14100"/>
          <ac:spMkLst>
            <pc:docMk/>
            <pc:sldMk cId="3467064854" sldId="280"/>
            <ac:spMk id="3" creationId="{BA440C19-A246-642E-F729-D10826150C96}"/>
          </ac:spMkLst>
        </pc:spChg>
      </pc:sldChg>
      <pc:sldChg chg="addSp modSp add del ord">
        <pc:chgData name="Stefan Holliland" userId="2fc507d2-9c37-40a3-a01c-fc3bce30f216" providerId="ADAL" clId="{EE8A0E57-3239-0D40-9463-50AB76D8BAE1}" dt="2025-04-28T13:24:54.471" v="6229" actId="2696"/>
        <pc:sldMkLst>
          <pc:docMk/>
          <pc:sldMk cId="3456282430" sldId="281"/>
        </pc:sldMkLst>
      </pc:sldChg>
      <pc:sldChg chg="addSp delSp modSp new mod modClrScheme delAnim modAnim chgLayout modNotesTx">
        <pc:chgData name="Stefan Holliland" userId="2fc507d2-9c37-40a3-a01c-fc3bce30f216" providerId="ADAL" clId="{EE8A0E57-3239-0D40-9463-50AB76D8BAE1}" dt="2025-05-08T15:27:17.417" v="8259" actId="113"/>
        <pc:sldMkLst>
          <pc:docMk/>
          <pc:sldMk cId="3946001209" sldId="281"/>
        </pc:sldMkLst>
        <pc:spChg chg="add mod">
          <ac:chgData name="Stefan Holliland" userId="2fc507d2-9c37-40a3-a01c-fc3bce30f216" providerId="ADAL" clId="{EE8A0E57-3239-0D40-9463-50AB76D8BAE1}" dt="2025-05-06T10:23:42.656" v="8113" actId="692"/>
          <ac:spMkLst>
            <pc:docMk/>
            <pc:sldMk cId="3946001209" sldId="281"/>
            <ac:spMk id="2" creationId="{73718ABE-06A4-62F7-A5D9-B306B04D6145}"/>
          </ac:spMkLst>
        </pc:spChg>
        <pc:spChg chg="add mod">
          <ac:chgData name="Stefan Holliland" userId="2fc507d2-9c37-40a3-a01c-fc3bce30f216" providerId="ADAL" clId="{EE8A0E57-3239-0D40-9463-50AB76D8BAE1}" dt="2025-05-06T10:23:42.656" v="8113" actId="692"/>
          <ac:spMkLst>
            <pc:docMk/>
            <pc:sldMk cId="3946001209" sldId="281"/>
            <ac:spMk id="3" creationId="{C9E34A78-EFC2-4766-FDCE-8A19C7B3A39B}"/>
          </ac:spMkLst>
        </pc:spChg>
        <pc:spChg chg="add mod">
          <ac:chgData name="Stefan Holliland" userId="2fc507d2-9c37-40a3-a01c-fc3bce30f216" providerId="ADAL" clId="{EE8A0E57-3239-0D40-9463-50AB76D8BAE1}" dt="2025-05-06T10:23:42.656" v="8113" actId="692"/>
          <ac:spMkLst>
            <pc:docMk/>
            <pc:sldMk cId="3946001209" sldId="281"/>
            <ac:spMk id="4" creationId="{D4155E1D-A11E-C4E3-CD90-11021AEC281D}"/>
          </ac:spMkLst>
        </pc:spChg>
        <pc:spChg chg="add mod">
          <ac:chgData name="Stefan Holliland" userId="2fc507d2-9c37-40a3-a01c-fc3bce30f216" providerId="ADAL" clId="{EE8A0E57-3239-0D40-9463-50AB76D8BAE1}" dt="2025-05-06T10:23:42.656" v="8113" actId="692"/>
          <ac:spMkLst>
            <pc:docMk/>
            <pc:sldMk cId="3946001209" sldId="281"/>
            <ac:spMk id="5" creationId="{E1A4FA5D-B245-41E2-4D07-C663316C84D8}"/>
          </ac:spMkLst>
        </pc:spChg>
        <pc:picChg chg="add mod">
          <ac:chgData name="Stefan Holliland" userId="2fc507d2-9c37-40a3-a01c-fc3bce30f216" providerId="ADAL" clId="{EE8A0E57-3239-0D40-9463-50AB76D8BAE1}" dt="2025-05-06T10:52:02.152" v="8165" actId="692"/>
          <ac:picMkLst>
            <pc:docMk/>
            <pc:sldMk cId="3946001209" sldId="281"/>
            <ac:picMk id="12" creationId="{3BC1D8B9-ED24-C31E-2D65-7935BC79E6E5}"/>
          </ac:picMkLst>
        </pc:picChg>
        <pc:picChg chg="add mod">
          <ac:chgData name="Stefan Holliland" userId="2fc507d2-9c37-40a3-a01c-fc3bce30f216" providerId="ADAL" clId="{EE8A0E57-3239-0D40-9463-50AB76D8BAE1}" dt="2025-05-06T10:52:13.082" v="8166" actId="1076"/>
          <ac:picMkLst>
            <pc:docMk/>
            <pc:sldMk cId="3946001209" sldId="281"/>
            <ac:picMk id="14" creationId="{055482F8-AEDE-D298-672D-29B07286E4D2}"/>
          </ac:picMkLst>
        </pc:picChg>
        <pc:cxnChg chg="add mod">
          <ac:chgData name="Stefan Holliland" userId="2fc507d2-9c37-40a3-a01c-fc3bce30f216" providerId="ADAL" clId="{EE8A0E57-3239-0D40-9463-50AB76D8BAE1}" dt="2025-04-28T13:51:08.103" v="6530" actId="408"/>
          <ac:cxnSpMkLst>
            <pc:docMk/>
            <pc:sldMk cId="3946001209" sldId="281"/>
            <ac:cxnSpMk id="26" creationId="{E7CA3CF3-E014-B69A-9CC9-5D4D0B19D783}"/>
          </ac:cxnSpMkLst>
        </pc:cxnChg>
        <pc:cxnChg chg="add mod">
          <ac:chgData name="Stefan Holliland" userId="2fc507d2-9c37-40a3-a01c-fc3bce30f216" providerId="ADAL" clId="{EE8A0E57-3239-0D40-9463-50AB76D8BAE1}" dt="2025-04-28T13:51:08.103" v="6530" actId="408"/>
          <ac:cxnSpMkLst>
            <pc:docMk/>
            <pc:sldMk cId="3946001209" sldId="281"/>
            <ac:cxnSpMk id="41" creationId="{B8CA5936-F25A-63B1-10E1-3F97CBE55F3E}"/>
          </ac:cxnSpMkLst>
        </pc:cxnChg>
        <pc:cxnChg chg="add mod">
          <ac:chgData name="Stefan Holliland" userId="2fc507d2-9c37-40a3-a01c-fc3bce30f216" providerId="ADAL" clId="{EE8A0E57-3239-0D40-9463-50AB76D8BAE1}" dt="2025-04-28T13:51:08.103" v="6530" actId="408"/>
          <ac:cxnSpMkLst>
            <pc:docMk/>
            <pc:sldMk cId="3946001209" sldId="281"/>
            <ac:cxnSpMk id="42" creationId="{269AF2F0-ED24-4BFC-96D4-8D8237D1E2F5}"/>
          </ac:cxnSpMkLst>
        </pc:cxnChg>
        <pc:cxnChg chg="add mod">
          <ac:chgData name="Stefan Holliland" userId="2fc507d2-9c37-40a3-a01c-fc3bce30f216" providerId="ADAL" clId="{EE8A0E57-3239-0D40-9463-50AB76D8BAE1}" dt="2025-04-28T13:51:08.103" v="6530" actId="408"/>
          <ac:cxnSpMkLst>
            <pc:docMk/>
            <pc:sldMk cId="3946001209" sldId="281"/>
            <ac:cxnSpMk id="43" creationId="{CC34B2A1-C57C-8DE2-88FF-9A2D6664669C}"/>
          </ac:cxnSpMkLst>
        </pc:cxnChg>
        <pc:cxnChg chg="add mod">
          <ac:chgData name="Stefan Holliland" userId="2fc507d2-9c37-40a3-a01c-fc3bce30f216" providerId="ADAL" clId="{EE8A0E57-3239-0D40-9463-50AB76D8BAE1}" dt="2025-04-28T13:51:08.103" v="6530" actId="408"/>
          <ac:cxnSpMkLst>
            <pc:docMk/>
            <pc:sldMk cId="3946001209" sldId="281"/>
            <ac:cxnSpMk id="44" creationId="{F4B95C4E-E61B-2C01-D496-4ED098102A10}"/>
          </ac:cxnSpMkLst>
        </pc:cxnChg>
      </pc:sldChg>
      <pc:sldChg chg="addSp delSp modSp add mod delAnim modAnim chgLayout modNotesTx">
        <pc:chgData name="Stefan Holliland" userId="2fc507d2-9c37-40a3-a01c-fc3bce30f216" providerId="ADAL" clId="{EE8A0E57-3239-0D40-9463-50AB76D8BAE1}" dt="2025-05-08T15:27:21.052" v="8260" actId="113"/>
        <pc:sldMkLst>
          <pc:docMk/>
          <pc:sldMk cId="567923150" sldId="282"/>
        </pc:sldMkLst>
        <pc:spChg chg="mod">
          <ac:chgData name="Stefan Holliland" userId="2fc507d2-9c37-40a3-a01c-fc3bce30f216" providerId="ADAL" clId="{EE8A0E57-3239-0D40-9463-50AB76D8BAE1}" dt="2025-05-06T10:23:52.936" v="8114" actId="692"/>
          <ac:spMkLst>
            <pc:docMk/>
            <pc:sldMk cId="567923150" sldId="282"/>
            <ac:spMk id="2" creationId="{669D1953-D13E-D974-190D-8983CCBA8449}"/>
          </ac:spMkLst>
        </pc:spChg>
        <pc:spChg chg="add mod modCrop">
          <ac:chgData name="Stefan Holliland" userId="2fc507d2-9c37-40a3-a01c-fc3bce30f216" providerId="ADAL" clId="{EE8A0E57-3239-0D40-9463-50AB76D8BAE1}" dt="2025-05-06T10:23:52.936" v="8114" actId="692"/>
          <ac:spMkLst>
            <pc:docMk/>
            <pc:sldMk cId="567923150" sldId="282"/>
            <ac:spMk id="7" creationId="{00465D3B-E1EC-2CC7-1B3C-6E1F43A58073}"/>
          </ac:spMkLst>
        </pc:spChg>
        <pc:spChg chg="add mod modCrop">
          <ac:chgData name="Stefan Holliland" userId="2fc507d2-9c37-40a3-a01c-fc3bce30f216" providerId="ADAL" clId="{EE8A0E57-3239-0D40-9463-50AB76D8BAE1}" dt="2025-05-06T10:23:52.936" v="8114" actId="692"/>
          <ac:spMkLst>
            <pc:docMk/>
            <pc:sldMk cId="567923150" sldId="282"/>
            <ac:spMk id="8" creationId="{C1E3C648-0306-F45C-445F-196EEDCE7D51}"/>
          </ac:spMkLst>
        </pc:spChg>
        <pc:spChg chg="add mod">
          <ac:chgData name="Stefan Holliland" userId="2fc507d2-9c37-40a3-a01c-fc3bce30f216" providerId="ADAL" clId="{EE8A0E57-3239-0D40-9463-50AB76D8BAE1}" dt="2025-05-06T10:23:52.936" v="8114" actId="692"/>
          <ac:spMkLst>
            <pc:docMk/>
            <pc:sldMk cId="567923150" sldId="282"/>
            <ac:spMk id="10" creationId="{4020EC1B-8565-F1A8-28CC-29AF6F10BBD2}"/>
          </ac:spMkLst>
        </pc:spChg>
        <pc:spChg chg="add mod">
          <ac:chgData name="Stefan Holliland" userId="2fc507d2-9c37-40a3-a01c-fc3bce30f216" providerId="ADAL" clId="{EE8A0E57-3239-0D40-9463-50AB76D8BAE1}" dt="2025-05-06T10:23:52.936" v="8114" actId="692"/>
          <ac:spMkLst>
            <pc:docMk/>
            <pc:sldMk cId="567923150" sldId="282"/>
            <ac:spMk id="11" creationId="{19F15DDC-0336-23AE-24E9-ADB4C37DB06A}"/>
          </ac:spMkLst>
        </pc:spChg>
        <pc:spChg chg="add mod modCrop">
          <ac:chgData name="Stefan Holliland" userId="2fc507d2-9c37-40a3-a01c-fc3bce30f216" providerId="ADAL" clId="{EE8A0E57-3239-0D40-9463-50AB76D8BAE1}" dt="2025-05-06T10:23:52.936" v="8114" actId="692"/>
          <ac:spMkLst>
            <pc:docMk/>
            <pc:sldMk cId="567923150" sldId="282"/>
            <ac:spMk id="12" creationId="{A83B719D-52CE-23CF-181E-5FF36F050D5B}"/>
          </ac:spMkLst>
        </pc:spChg>
        <pc:spChg chg="add mod">
          <ac:chgData name="Stefan Holliland" userId="2fc507d2-9c37-40a3-a01c-fc3bce30f216" providerId="ADAL" clId="{EE8A0E57-3239-0D40-9463-50AB76D8BAE1}" dt="2025-05-06T10:23:52.936" v="8114" actId="692"/>
          <ac:spMkLst>
            <pc:docMk/>
            <pc:sldMk cId="567923150" sldId="282"/>
            <ac:spMk id="13" creationId="{462739A3-165B-A624-29EB-EBC2A2B6B39A}"/>
          </ac:spMkLst>
        </pc:spChg>
        <pc:spChg chg="add mod modCrop">
          <ac:chgData name="Stefan Holliland" userId="2fc507d2-9c37-40a3-a01c-fc3bce30f216" providerId="ADAL" clId="{EE8A0E57-3239-0D40-9463-50AB76D8BAE1}" dt="2025-05-06T10:23:52.936" v="8114" actId="692"/>
          <ac:spMkLst>
            <pc:docMk/>
            <pc:sldMk cId="567923150" sldId="282"/>
            <ac:spMk id="14" creationId="{56C633C8-AB80-E1CA-2421-BB532534D352}"/>
          </ac:spMkLst>
        </pc:spChg>
        <pc:spChg chg="add mod">
          <ac:chgData name="Stefan Holliland" userId="2fc507d2-9c37-40a3-a01c-fc3bce30f216" providerId="ADAL" clId="{EE8A0E57-3239-0D40-9463-50AB76D8BAE1}" dt="2025-05-06T10:23:52.936" v="8114" actId="692"/>
          <ac:spMkLst>
            <pc:docMk/>
            <pc:sldMk cId="567923150" sldId="282"/>
            <ac:spMk id="15" creationId="{74082314-9C76-F08D-A0C7-1DD8110936D0}"/>
          </ac:spMkLst>
        </pc:spChg>
        <pc:spChg chg="add mod">
          <ac:chgData name="Stefan Holliland" userId="2fc507d2-9c37-40a3-a01c-fc3bce30f216" providerId="ADAL" clId="{EE8A0E57-3239-0D40-9463-50AB76D8BAE1}" dt="2025-05-06T10:23:52.936" v="8114" actId="692"/>
          <ac:spMkLst>
            <pc:docMk/>
            <pc:sldMk cId="567923150" sldId="282"/>
            <ac:spMk id="18" creationId="{49B641F1-8096-6AFC-6231-2356BC17B654}"/>
          </ac:spMkLst>
        </pc:spChg>
        <pc:grpChg chg="add mod">
          <ac:chgData name="Stefan Holliland" userId="2fc507d2-9c37-40a3-a01c-fc3bce30f216" providerId="ADAL" clId="{EE8A0E57-3239-0D40-9463-50AB76D8BAE1}" dt="2025-04-28T15:17:59.087" v="6933" actId="164"/>
          <ac:grpSpMkLst>
            <pc:docMk/>
            <pc:sldMk cId="567923150" sldId="282"/>
            <ac:grpSpMk id="19" creationId="{F307812B-8AC5-65E0-393E-B9C9B2E18AC7}"/>
          </ac:grpSpMkLst>
        </pc:grpChg>
        <pc:grpChg chg="add mod">
          <ac:chgData name="Stefan Holliland" userId="2fc507d2-9c37-40a3-a01c-fc3bce30f216" providerId="ADAL" clId="{EE8A0E57-3239-0D40-9463-50AB76D8BAE1}" dt="2025-04-28T15:18:05.258" v="6934" actId="164"/>
          <ac:grpSpMkLst>
            <pc:docMk/>
            <pc:sldMk cId="567923150" sldId="282"/>
            <ac:grpSpMk id="25" creationId="{B5EB91A3-3756-9257-C6A8-3F898F9A69CA}"/>
          </ac:grpSpMkLst>
        </pc:grpChg>
        <pc:grpChg chg="add mod">
          <ac:chgData name="Stefan Holliland" userId="2fc507d2-9c37-40a3-a01c-fc3bce30f216" providerId="ADAL" clId="{EE8A0E57-3239-0D40-9463-50AB76D8BAE1}" dt="2025-04-28T15:18:08.999" v="6935" actId="164"/>
          <ac:grpSpMkLst>
            <pc:docMk/>
            <pc:sldMk cId="567923150" sldId="282"/>
            <ac:grpSpMk id="27" creationId="{AC2AC69C-A91E-88FF-2AF0-5A2DA89BBAC4}"/>
          </ac:grpSpMkLst>
        </pc:grpChg>
        <pc:grpChg chg="add mod">
          <ac:chgData name="Stefan Holliland" userId="2fc507d2-9c37-40a3-a01c-fc3bce30f216" providerId="ADAL" clId="{EE8A0E57-3239-0D40-9463-50AB76D8BAE1}" dt="2025-04-28T15:18:13.781" v="6936" actId="164"/>
          <ac:grpSpMkLst>
            <pc:docMk/>
            <pc:sldMk cId="567923150" sldId="282"/>
            <ac:grpSpMk id="28" creationId="{AF2336B3-B2B0-331C-6034-DBE9D7D80181}"/>
          </ac:grpSpMkLst>
        </pc:grpChg>
      </pc:sldChg>
      <pc:sldChg chg="addSp delSp modSp new mod modAnim modNotesTx">
        <pc:chgData name="Stefan Holliland" userId="2fc507d2-9c37-40a3-a01c-fc3bce30f216" providerId="ADAL" clId="{EE8A0E57-3239-0D40-9463-50AB76D8BAE1}" dt="2025-05-08T15:57:08.047" v="8413" actId="113"/>
        <pc:sldMkLst>
          <pc:docMk/>
          <pc:sldMk cId="3883989383" sldId="283"/>
        </pc:sldMkLst>
        <pc:spChg chg="add mod">
          <ac:chgData name="Stefan Holliland" userId="2fc507d2-9c37-40a3-a01c-fc3bce30f216" providerId="ADAL" clId="{EE8A0E57-3239-0D40-9463-50AB76D8BAE1}" dt="2025-05-06T10:24:08.626" v="8115" actId="692"/>
          <ac:spMkLst>
            <pc:docMk/>
            <pc:sldMk cId="3883989383" sldId="283"/>
            <ac:spMk id="3" creationId="{61BF2BFA-EC5B-834C-8BA7-4ABF7E7A1E68}"/>
          </ac:spMkLst>
        </pc:spChg>
        <pc:spChg chg="add mod">
          <ac:chgData name="Stefan Holliland" userId="2fc507d2-9c37-40a3-a01c-fc3bce30f216" providerId="ADAL" clId="{EE8A0E57-3239-0D40-9463-50AB76D8BAE1}" dt="2025-05-06T10:24:08.626" v="8115" actId="692"/>
          <ac:spMkLst>
            <pc:docMk/>
            <pc:sldMk cId="3883989383" sldId="283"/>
            <ac:spMk id="4" creationId="{7DCDF727-2CDB-3F37-EDEB-02C50A838EF1}"/>
          </ac:spMkLst>
        </pc:spChg>
        <pc:spChg chg="add mod">
          <ac:chgData name="Stefan Holliland" userId="2fc507d2-9c37-40a3-a01c-fc3bce30f216" providerId="ADAL" clId="{EE8A0E57-3239-0D40-9463-50AB76D8BAE1}" dt="2025-05-08T15:57:08.047" v="8413" actId="113"/>
          <ac:spMkLst>
            <pc:docMk/>
            <pc:sldMk cId="3883989383" sldId="283"/>
            <ac:spMk id="6" creationId="{80115EA3-B5D3-5EF7-3133-389E5A2DC300}"/>
          </ac:spMkLst>
        </pc:spChg>
        <pc:spChg chg="add mod">
          <ac:chgData name="Stefan Holliland" userId="2fc507d2-9c37-40a3-a01c-fc3bce30f216" providerId="ADAL" clId="{EE8A0E57-3239-0D40-9463-50AB76D8BAE1}" dt="2025-05-06T10:24:08.626" v="8115" actId="692"/>
          <ac:spMkLst>
            <pc:docMk/>
            <pc:sldMk cId="3883989383" sldId="283"/>
            <ac:spMk id="7" creationId="{A4197890-AFE0-F1CB-5B50-97B9C1EC5473}"/>
          </ac:spMkLst>
        </pc:spChg>
        <pc:spChg chg="add mod">
          <ac:chgData name="Stefan Holliland" userId="2fc507d2-9c37-40a3-a01c-fc3bce30f216" providerId="ADAL" clId="{EE8A0E57-3239-0D40-9463-50AB76D8BAE1}" dt="2025-05-06T10:24:08.626" v="8115" actId="692"/>
          <ac:spMkLst>
            <pc:docMk/>
            <pc:sldMk cId="3883989383" sldId="283"/>
            <ac:spMk id="8" creationId="{688FE8A1-E576-0A25-0FDF-5C5C37300499}"/>
          </ac:spMkLst>
        </pc:spChg>
        <pc:spChg chg="add mod">
          <ac:chgData name="Stefan Holliland" userId="2fc507d2-9c37-40a3-a01c-fc3bce30f216" providerId="ADAL" clId="{EE8A0E57-3239-0D40-9463-50AB76D8BAE1}" dt="2025-05-06T10:24:08.626" v="8115" actId="692"/>
          <ac:spMkLst>
            <pc:docMk/>
            <pc:sldMk cId="3883989383" sldId="283"/>
            <ac:spMk id="10" creationId="{DF949F88-D50D-E751-C283-9E8E183FADEB}"/>
          </ac:spMkLst>
        </pc:spChg>
        <pc:spChg chg="add mod">
          <ac:chgData name="Stefan Holliland" userId="2fc507d2-9c37-40a3-a01c-fc3bce30f216" providerId="ADAL" clId="{EE8A0E57-3239-0D40-9463-50AB76D8BAE1}" dt="2025-05-06T10:24:08.626" v="8115" actId="692"/>
          <ac:spMkLst>
            <pc:docMk/>
            <pc:sldMk cId="3883989383" sldId="283"/>
            <ac:spMk id="12" creationId="{C32766C6-2D99-6DA4-AC8D-29E9DAD35E73}"/>
          </ac:spMkLst>
        </pc:spChg>
        <pc:spChg chg="add mod">
          <ac:chgData name="Stefan Holliland" userId="2fc507d2-9c37-40a3-a01c-fc3bce30f216" providerId="ADAL" clId="{EE8A0E57-3239-0D40-9463-50AB76D8BAE1}" dt="2025-05-06T10:24:08.626" v="8115" actId="692"/>
          <ac:spMkLst>
            <pc:docMk/>
            <pc:sldMk cId="3883989383" sldId="283"/>
            <ac:spMk id="13" creationId="{65E4A953-25E4-8054-F09B-A6128C7EBDA6}"/>
          </ac:spMkLst>
        </pc:spChg>
        <pc:picChg chg="add mod">
          <ac:chgData name="Stefan Holliland" userId="2fc507d2-9c37-40a3-a01c-fc3bce30f216" providerId="ADAL" clId="{EE8A0E57-3239-0D40-9463-50AB76D8BAE1}" dt="2025-04-28T15:48:14.207" v="7347" actId="1076"/>
          <ac:picMkLst>
            <pc:docMk/>
            <pc:sldMk cId="3883989383" sldId="283"/>
            <ac:picMk id="21" creationId="{F63FC9D8-FF3F-11DA-FB98-AFEE5C0FCB3E}"/>
          </ac:picMkLst>
        </pc:picChg>
        <pc:picChg chg="add mod">
          <ac:chgData name="Stefan Holliland" userId="2fc507d2-9c37-40a3-a01c-fc3bce30f216" providerId="ADAL" clId="{EE8A0E57-3239-0D40-9463-50AB76D8BAE1}" dt="2025-04-28T15:48:10.760" v="7344" actId="1076"/>
          <ac:picMkLst>
            <pc:docMk/>
            <pc:sldMk cId="3883989383" sldId="283"/>
            <ac:picMk id="23" creationId="{4C414B9F-E57E-02FB-825E-3B1791CA7623}"/>
          </ac:picMkLst>
        </pc:picChg>
        <pc:picChg chg="add mod">
          <ac:chgData name="Stefan Holliland" userId="2fc507d2-9c37-40a3-a01c-fc3bce30f216" providerId="ADAL" clId="{EE8A0E57-3239-0D40-9463-50AB76D8BAE1}" dt="2025-04-28T15:49:05.283" v="7369" actId="1076"/>
          <ac:picMkLst>
            <pc:docMk/>
            <pc:sldMk cId="3883989383" sldId="283"/>
            <ac:picMk id="25" creationId="{B1B62828-5197-0261-ED3D-BF0CB5676B62}"/>
          </ac:picMkLst>
        </pc:picChg>
        <pc:picChg chg="add mod">
          <ac:chgData name="Stefan Holliland" userId="2fc507d2-9c37-40a3-a01c-fc3bce30f216" providerId="ADAL" clId="{EE8A0E57-3239-0D40-9463-50AB76D8BAE1}" dt="2025-04-28T15:48:15.979" v="7348" actId="1076"/>
          <ac:picMkLst>
            <pc:docMk/>
            <pc:sldMk cId="3883989383" sldId="283"/>
            <ac:picMk id="27" creationId="{4F8E5DE9-7381-A19A-0017-289FEF02DE55}"/>
          </ac:picMkLst>
        </pc:picChg>
        <pc:picChg chg="add mod">
          <ac:chgData name="Stefan Holliland" userId="2fc507d2-9c37-40a3-a01c-fc3bce30f216" providerId="ADAL" clId="{EE8A0E57-3239-0D40-9463-50AB76D8BAE1}" dt="2025-04-28T15:48:56.691" v="7365" actId="1076"/>
          <ac:picMkLst>
            <pc:docMk/>
            <pc:sldMk cId="3883989383" sldId="283"/>
            <ac:picMk id="29" creationId="{52B48720-3410-82AD-F715-9DE48FAB08DA}"/>
          </ac:picMkLst>
        </pc:picChg>
        <pc:picChg chg="add mod">
          <ac:chgData name="Stefan Holliland" userId="2fc507d2-9c37-40a3-a01c-fc3bce30f216" providerId="ADAL" clId="{EE8A0E57-3239-0D40-9463-50AB76D8BAE1}" dt="2025-04-28T15:48:11.721" v="7345" actId="1076"/>
          <ac:picMkLst>
            <pc:docMk/>
            <pc:sldMk cId="3883989383" sldId="283"/>
            <ac:picMk id="30" creationId="{1E22F847-DB66-B614-8B6A-AA5DFAC3C656}"/>
          </ac:picMkLst>
        </pc:picChg>
        <pc:picChg chg="add mod">
          <ac:chgData name="Stefan Holliland" userId="2fc507d2-9c37-40a3-a01c-fc3bce30f216" providerId="ADAL" clId="{EE8A0E57-3239-0D40-9463-50AB76D8BAE1}" dt="2025-04-28T15:49:05.283" v="7369" actId="1076"/>
          <ac:picMkLst>
            <pc:docMk/>
            <pc:sldMk cId="3883989383" sldId="283"/>
            <ac:picMk id="31" creationId="{2B2D4095-4D1C-1351-D433-5CECC8116958}"/>
          </ac:picMkLst>
        </pc:picChg>
        <pc:picChg chg="add mod">
          <ac:chgData name="Stefan Holliland" userId="2fc507d2-9c37-40a3-a01c-fc3bce30f216" providerId="ADAL" clId="{EE8A0E57-3239-0D40-9463-50AB76D8BAE1}" dt="2025-04-28T15:49:05.283" v="7369" actId="1076"/>
          <ac:picMkLst>
            <pc:docMk/>
            <pc:sldMk cId="3883989383" sldId="283"/>
            <ac:picMk id="33" creationId="{E12C4DC4-112D-3841-076D-0ADC7109435F}"/>
          </ac:picMkLst>
        </pc:picChg>
        <pc:picChg chg="add mod">
          <ac:chgData name="Stefan Holliland" userId="2fc507d2-9c37-40a3-a01c-fc3bce30f216" providerId="ADAL" clId="{EE8A0E57-3239-0D40-9463-50AB76D8BAE1}" dt="2025-04-28T15:51:19.630" v="7376" actId="1076"/>
          <ac:picMkLst>
            <pc:docMk/>
            <pc:sldMk cId="3883989383" sldId="283"/>
            <ac:picMk id="35" creationId="{E40A6007-29F2-4B16-F37F-FE87373C9EB4}"/>
          </ac:picMkLst>
        </pc:picChg>
      </pc:sldChg>
      <pc:sldChg chg="addSp delSp modSp new mod chgLayout modNotesTx">
        <pc:chgData name="Stefan Holliland" userId="2fc507d2-9c37-40a3-a01c-fc3bce30f216" providerId="ADAL" clId="{EE8A0E57-3239-0D40-9463-50AB76D8BAE1}" dt="2025-05-08T15:58:11.847" v="8435" actId="3064"/>
        <pc:sldMkLst>
          <pc:docMk/>
          <pc:sldMk cId="693554903" sldId="284"/>
        </pc:sldMkLst>
        <pc:spChg chg="mod ord">
          <ac:chgData name="Stefan Holliland" userId="2fc507d2-9c37-40a3-a01c-fc3bce30f216" providerId="ADAL" clId="{EE8A0E57-3239-0D40-9463-50AB76D8BAE1}" dt="2025-04-28T15:51:39.176" v="7378" actId="700"/>
          <ac:spMkLst>
            <pc:docMk/>
            <pc:sldMk cId="693554903" sldId="284"/>
            <ac:spMk id="2" creationId="{E0DC6C57-9A45-0D32-4B8C-5C2695A0535E}"/>
          </ac:spMkLst>
        </pc:spChg>
        <pc:spChg chg="add mod">
          <ac:chgData name="Stefan Holliland" userId="2fc507d2-9c37-40a3-a01c-fc3bce30f216" providerId="ADAL" clId="{EE8A0E57-3239-0D40-9463-50AB76D8BAE1}" dt="2025-05-06T10:24:30.603" v="8118" actId="692"/>
          <ac:spMkLst>
            <pc:docMk/>
            <pc:sldMk cId="693554903" sldId="284"/>
            <ac:spMk id="3" creationId="{EFB5EDC9-6BED-408C-DE1F-FC361B6A844D}"/>
          </ac:spMkLst>
        </pc:spChg>
        <pc:spChg chg="add mod">
          <ac:chgData name="Stefan Holliland" userId="2fc507d2-9c37-40a3-a01c-fc3bce30f216" providerId="ADAL" clId="{EE8A0E57-3239-0D40-9463-50AB76D8BAE1}" dt="2025-05-08T15:57:28.700" v="8420" actId="20577"/>
          <ac:spMkLst>
            <pc:docMk/>
            <pc:sldMk cId="693554903" sldId="284"/>
            <ac:spMk id="5" creationId="{CEDF1F7D-73C0-004E-AE01-8A003AEA91F6}"/>
          </ac:spMkLst>
        </pc:spChg>
        <pc:spChg chg="add mod">
          <ac:chgData name="Stefan Holliland" userId="2fc507d2-9c37-40a3-a01c-fc3bce30f216" providerId="ADAL" clId="{EE8A0E57-3239-0D40-9463-50AB76D8BAE1}" dt="2025-05-06T10:24:30.603" v="8118" actId="692"/>
          <ac:spMkLst>
            <pc:docMk/>
            <pc:sldMk cId="693554903" sldId="284"/>
            <ac:spMk id="7" creationId="{CEDD2078-1D9D-05DE-4495-BC2506895113}"/>
          </ac:spMkLst>
        </pc:spChg>
        <pc:spChg chg="add mod">
          <ac:chgData name="Stefan Holliland" userId="2fc507d2-9c37-40a3-a01c-fc3bce30f216" providerId="ADAL" clId="{EE8A0E57-3239-0D40-9463-50AB76D8BAE1}" dt="2025-05-06T10:24:30.603" v="8118" actId="692"/>
          <ac:spMkLst>
            <pc:docMk/>
            <pc:sldMk cId="693554903" sldId="284"/>
            <ac:spMk id="8" creationId="{D828FC71-4291-529F-7E39-E0BEE67BB965}"/>
          </ac:spMkLst>
        </pc:spChg>
        <pc:spChg chg="add mod">
          <ac:chgData name="Stefan Holliland" userId="2fc507d2-9c37-40a3-a01c-fc3bce30f216" providerId="ADAL" clId="{EE8A0E57-3239-0D40-9463-50AB76D8BAE1}" dt="2025-05-08T15:58:11.847" v="8435" actId="3064"/>
          <ac:spMkLst>
            <pc:docMk/>
            <pc:sldMk cId="693554903" sldId="284"/>
            <ac:spMk id="9" creationId="{5E5886D2-FCA3-82CD-D759-C20B0AE4CE23}"/>
          </ac:spMkLst>
        </pc:spChg>
        <pc:spChg chg="add mod">
          <ac:chgData name="Stefan Holliland" userId="2fc507d2-9c37-40a3-a01c-fc3bce30f216" providerId="ADAL" clId="{EE8A0E57-3239-0D40-9463-50AB76D8BAE1}" dt="2025-05-06T10:24:30.603" v="8118" actId="692"/>
          <ac:spMkLst>
            <pc:docMk/>
            <pc:sldMk cId="693554903" sldId="284"/>
            <ac:spMk id="13" creationId="{9B8E8760-8EE3-70AD-DCE4-5B5B62D9EED8}"/>
          </ac:spMkLst>
        </pc:spChg>
        <pc:spChg chg="add mod">
          <ac:chgData name="Stefan Holliland" userId="2fc507d2-9c37-40a3-a01c-fc3bce30f216" providerId="ADAL" clId="{EE8A0E57-3239-0D40-9463-50AB76D8BAE1}" dt="2025-05-06T10:24:30.603" v="8118" actId="692"/>
          <ac:spMkLst>
            <pc:docMk/>
            <pc:sldMk cId="693554903" sldId="284"/>
            <ac:spMk id="14" creationId="{BA0887DD-00C1-1DFD-9C21-EFFD38BC45D1}"/>
          </ac:spMkLst>
        </pc:spChg>
        <pc:spChg chg="add mod">
          <ac:chgData name="Stefan Holliland" userId="2fc507d2-9c37-40a3-a01c-fc3bce30f216" providerId="ADAL" clId="{EE8A0E57-3239-0D40-9463-50AB76D8BAE1}" dt="2025-05-06T10:24:40.604" v="8119" actId="692"/>
          <ac:spMkLst>
            <pc:docMk/>
            <pc:sldMk cId="693554903" sldId="284"/>
            <ac:spMk id="18" creationId="{A16CDBB1-F039-E00A-CECC-F9B477109D37}"/>
          </ac:spMkLst>
        </pc:spChg>
        <pc:spChg chg="add mod">
          <ac:chgData name="Stefan Holliland" userId="2fc507d2-9c37-40a3-a01c-fc3bce30f216" providerId="ADAL" clId="{EE8A0E57-3239-0D40-9463-50AB76D8BAE1}" dt="2025-05-06T10:24:40.604" v="8119" actId="692"/>
          <ac:spMkLst>
            <pc:docMk/>
            <pc:sldMk cId="693554903" sldId="284"/>
            <ac:spMk id="22" creationId="{DE777E81-A2B4-3ED0-0DAD-6A96016121B3}"/>
          </ac:spMkLst>
        </pc:spChg>
        <pc:picChg chg="add mod">
          <ac:chgData name="Stefan Holliland" userId="2fc507d2-9c37-40a3-a01c-fc3bce30f216" providerId="ADAL" clId="{EE8A0E57-3239-0D40-9463-50AB76D8BAE1}" dt="2025-04-28T16:01:14.269" v="7663" actId="692"/>
          <ac:picMkLst>
            <pc:docMk/>
            <pc:sldMk cId="693554903" sldId="284"/>
            <ac:picMk id="21" creationId="{C01C69B7-77B7-BF5A-461D-EFF4AF646173}"/>
          </ac:picMkLst>
        </pc:picChg>
        <pc:picChg chg="add mod">
          <ac:chgData name="Stefan Holliland" userId="2fc507d2-9c37-40a3-a01c-fc3bce30f216" providerId="ADAL" clId="{EE8A0E57-3239-0D40-9463-50AB76D8BAE1}" dt="2025-04-28T16:02:23.365" v="7681" actId="1076"/>
          <ac:picMkLst>
            <pc:docMk/>
            <pc:sldMk cId="693554903" sldId="284"/>
            <ac:picMk id="41" creationId="{91F32D1D-1BD0-330B-24F1-2E9105744C07}"/>
          </ac:picMkLst>
        </pc:picChg>
        <pc:cxnChg chg="add mod">
          <ac:chgData name="Stefan Holliland" userId="2fc507d2-9c37-40a3-a01c-fc3bce30f216" providerId="ADAL" clId="{EE8A0E57-3239-0D40-9463-50AB76D8BAE1}" dt="2025-04-28T16:18:53.421" v="7973" actId="692"/>
          <ac:cxnSpMkLst>
            <pc:docMk/>
            <pc:sldMk cId="693554903" sldId="284"/>
            <ac:cxnSpMk id="25" creationId="{2402E7FC-48F6-1B6A-330F-DC55856ED2F9}"/>
          </ac:cxnSpMkLst>
        </pc:cxnChg>
      </pc:sldChg>
      <pc:sldChg chg="addSp delSp modSp add mod modNotesTx">
        <pc:chgData name="Stefan Holliland" userId="2fc507d2-9c37-40a3-a01c-fc3bce30f216" providerId="ADAL" clId="{EE8A0E57-3239-0D40-9463-50AB76D8BAE1}" dt="2025-05-08T15:27:40.999" v="8265" actId="113"/>
        <pc:sldMkLst>
          <pc:docMk/>
          <pc:sldMk cId="2947992237" sldId="285"/>
        </pc:sldMkLst>
        <pc:spChg chg="mod">
          <ac:chgData name="Stefan Holliland" userId="2fc507d2-9c37-40a3-a01c-fc3bce30f216" providerId="ADAL" clId="{EE8A0E57-3239-0D40-9463-50AB76D8BAE1}" dt="2025-05-06T10:24:48.703" v="8120" actId="692"/>
          <ac:spMkLst>
            <pc:docMk/>
            <pc:sldMk cId="2947992237" sldId="285"/>
            <ac:spMk id="3" creationId="{B91F7FC9-ABCF-9112-B048-7193A1C5BCCB}"/>
          </ac:spMkLst>
        </pc:spChg>
        <pc:spChg chg="add mod">
          <ac:chgData name="Stefan Holliland" userId="2fc507d2-9c37-40a3-a01c-fc3bce30f216" providerId="ADAL" clId="{EE8A0E57-3239-0D40-9463-50AB76D8BAE1}" dt="2025-04-28T16:09:48.056" v="7890" actId="1076"/>
          <ac:spMkLst>
            <pc:docMk/>
            <pc:sldMk cId="2947992237" sldId="285"/>
            <ac:spMk id="4" creationId="{E9032A0A-86F8-23D2-85A4-FDE785C3225E}"/>
          </ac:spMkLst>
        </pc:spChg>
        <pc:spChg chg="mod">
          <ac:chgData name="Stefan Holliland" userId="2fc507d2-9c37-40a3-a01c-fc3bce30f216" providerId="ADAL" clId="{EE8A0E57-3239-0D40-9463-50AB76D8BAE1}" dt="2025-05-06T10:24:48.703" v="8120" actId="692"/>
          <ac:spMkLst>
            <pc:docMk/>
            <pc:sldMk cId="2947992237" sldId="285"/>
            <ac:spMk id="7" creationId="{98A230F1-98F7-A202-508F-8E5645FA435F}"/>
          </ac:spMkLst>
        </pc:spChg>
        <pc:spChg chg="mod">
          <ac:chgData name="Stefan Holliland" userId="2fc507d2-9c37-40a3-a01c-fc3bce30f216" providerId="ADAL" clId="{EE8A0E57-3239-0D40-9463-50AB76D8BAE1}" dt="2025-05-06T10:24:48.703" v="8120" actId="692"/>
          <ac:spMkLst>
            <pc:docMk/>
            <pc:sldMk cId="2947992237" sldId="285"/>
            <ac:spMk id="8" creationId="{3F54DAF4-731C-87EE-EB47-730AA4DCF0DE}"/>
          </ac:spMkLst>
        </pc:spChg>
        <pc:spChg chg="mod">
          <ac:chgData name="Stefan Holliland" userId="2fc507d2-9c37-40a3-a01c-fc3bce30f216" providerId="ADAL" clId="{EE8A0E57-3239-0D40-9463-50AB76D8BAE1}" dt="2025-05-06T10:24:48.703" v="8120" actId="692"/>
          <ac:spMkLst>
            <pc:docMk/>
            <pc:sldMk cId="2947992237" sldId="285"/>
            <ac:spMk id="13" creationId="{E8315488-7C0B-A6EE-C3D0-41B4552CEC1E}"/>
          </ac:spMkLst>
        </pc:spChg>
        <pc:spChg chg="mod">
          <ac:chgData name="Stefan Holliland" userId="2fc507d2-9c37-40a3-a01c-fc3bce30f216" providerId="ADAL" clId="{EE8A0E57-3239-0D40-9463-50AB76D8BAE1}" dt="2025-05-06T10:24:48.703" v="8120" actId="692"/>
          <ac:spMkLst>
            <pc:docMk/>
            <pc:sldMk cId="2947992237" sldId="285"/>
            <ac:spMk id="14" creationId="{8B268F32-7EB8-7B1A-A97C-5DFA2F6E12EF}"/>
          </ac:spMkLst>
        </pc:spChg>
        <pc:spChg chg="add mod">
          <ac:chgData name="Stefan Holliland" userId="2fc507d2-9c37-40a3-a01c-fc3bce30f216" providerId="ADAL" clId="{EE8A0E57-3239-0D40-9463-50AB76D8BAE1}" dt="2025-04-28T16:09:48.056" v="7890" actId="1076"/>
          <ac:spMkLst>
            <pc:docMk/>
            <pc:sldMk cId="2947992237" sldId="285"/>
            <ac:spMk id="28" creationId="{5D101F04-0495-AD82-638F-5FD50BFE93F3}"/>
          </ac:spMkLst>
        </pc:spChg>
        <pc:spChg chg="add mod">
          <ac:chgData name="Stefan Holliland" userId="2fc507d2-9c37-40a3-a01c-fc3bce30f216" providerId="ADAL" clId="{EE8A0E57-3239-0D40-9463-50AB76D8BAE1}" dt="2025-04-28T16:09:48.056" v="7890" actId="1076"/>
          <ac:spMkLst>
            <pc:docMk/>
            <pc:sldMk cId="2947992237" sldId="285"/>
            <ac:spMk id="64" creationId="{73612F18-01F5-992B-D382-241C74B78579}"/>
          </ac:spMkLst>
        </pc:spChg>
        <pc:spChg chg="add mod">
          <ac:chgData name="Stefan Holliland" userId="2fc507d2-9c37-40a3-a01c-fc3bce30f216" providerId="ADAL" clId="{EE8A0E57-3239-0D40-9463-50AB76D8BAE1}" dt="2025-04-28T16:09:48.056" v="7890" actId="1076"/>
          <ac:spMkLst>
            <pc:docMk/>
            <pc:sldMk cId="2947992237" sldId="285"/>
            <ac:spMk id="65" creationId="{00FD875A-FF2A-D70A-C022-5C72800A1742}"/>
          </ac:spMkLst>
        </pc:spChg>
        <pc:picChg chg="add mod">
          <ac:chgData name="Stefan Holliland" userId="2fc507d2-9c37-40a3-a01c-fc3bce30f216" providerId="ADAL" clId="{EE8A0E57-3239-0D40-9463-50AB76D8BAE1}" dt="2025-04-28T16:09:48.056" v="7890" actId="1076"/>
          <ac:picMkLst>
            <pc:docMk/>
            <pc:sldMk cId="2947992237" sldId="285"/>
            <ac:picMk id="6" creationId="{699A9FD1-0396-ACB4-8BE0-4383DE9B5D6A}"/>
          </ac:picMkLst>
        </pc:picChg>
        <pc:picChg chg="add mod">
          <ac:chgData name="Stefan Holliland" userId="2fc507d2-9c37-40a3-a01c-fc3bce30f216" providerId="ADAL" clId="{EE8A0E57-3239-0D40-9463-50AB76D8BAE1}" dt="2025-04-28T16:04:40.755" v="7747" actId="1076"/>
          <ac:picMkLst>
            <pc:docMk/>
            <pc:sldMk cId="2947992237" sldId="285"/>
            <ac:picMk id="10" creationId="{1A11C2ED-C3DB-80B3-8067-87642DF2D2D7}"/>
          </ac:picMkLst>
        </pc:picChg>
        <pc:picChg chg="add mod">
          <ac:chgData name="Stefan Holliland" userId="2fc507d2-9c37-40a3-a01c-fc3bce30f216" providerId="ADAL" clId="{EE8A0E57-3239-0D40-9463-50AB76D8BAE1}" dt="2025-04-28T16:09:48.056" v="7890" actId="1076"/>
          <ac:picMkLst>
            <pc:docMk/>
            <pc:sldMk cId="2947992237" sldId="285"/>
            <ac:picMk id="11" creationId="{3F2E8BF6-43DB-6BC6-163E-D6173D8E0A6C}"/>
          </ac:picMkLst>
        </pc:picChg>
        <pc:picChg chg="add mod">
          <ac:chgData name="Stefan Holliland" userId="2fc507d2-9c37-40a3-a01c-fc3bce30f216" providerId="ADAL" clId="{EE8A0E57-3239-0D40-9463-50AB76D8BAE1}" dt="2025-04-28T16:09:48.056" v="7890" actId="1076"/>
          <ac:picMkLst>
            <pc:docMk/>
            <pc:sldMk cId="2947992237" sldId="285"/>
            <ac:picMk id="27" creationId="{3F036265-C681-F4E7-A246-D95195D2FCC3}"/>
          </ac:picMkLst>
        </pc:picChg>
        <pc:picChg chg="add mod">
          <ac:chgData name="Stefan Holliland" userId="2fc507d2-9c37-40a3-a01c-fc3bce30f216" providerId="ADAL" clId="{EE8A0E57-3239-0D40-9463-50AB76D8BAE1}" dt="2025-04-28T16:09:48.056" v="7890" actId="1076"/>
          <ac:picMkLst>
            <pc:docMk/>
            <pc:sldMk cId="2947992237" sldId="285"/>
            <ac:picMk id="42" creationId="{73B53028-D9EE-2DF6-AD61-C583EAF2F7C6}"/>
          </ac:picMkLst>
        </pc:picChg>
        <pc:picChg chg="add mod">
          <ac:chgData name="Stefan Holliland" userId="2fc507d2-9c37-40a3-a01c-fc3bce30f216" providerId="ADAL" clId="{EE8A0E57-3239-0D40-9463-50AB76D8BAE1}" dt="2025-04-28T16:07:42.901" v="7823" actId="1076"/>
          <ac:picMkLst>
            <pc:docMk/>
            <pc:sldMk cId="2947992237" sldId="285"/>
            <ac:picMk id="58" creationId="{A8A4A71D-2576-10FD-8A11-BBA8694A4F57}"/>
          </ac:picMkLst>
        </pc:picChg>
        <pc:picChg chg="add mod">
          <ac:chgData name="Stefan Holliland" userId="2fc507d2-9c37-40a3-a01c-fc3bce30f216" providerId="ADAL" clId="{EE8A0E57-3239-0D40-9463-50AB76D8BAE1}" dt="2025-04-28T16:09:48.056" v="7890" actId="1076"/>
          <ac:picMkLst>
            <pc:docMk/>
            <pc:sldMk cId="2947992237" sldId="285"/>
            <ac:picMk id="59" creationId="{22939585-D8E6-3590-9897-9EE68742AFC8}"/>
          </ac:picMkLst>
        </pc:picChg>
        <pc:picChg chg="add mod">
          <ac:chgData name="Stefan Holliland" userId="2fc507d2-9c37-40a3-a01c-fc3bce30f216" providerId="ADAL" clId="{EE8A0E57-3239-0D40-9463-50AB76D8BAE1}" dt="2025-04-28T16:07:54.593" v="7830" actId="1076"/>
          <ac:picMkLst>
            <pc:docMk/>
            <pc:sldMk cId="2947992237" sldId="285"/>
            <ac:picMk id="61" creationId="{19D8C823-8EE8-43F7-91DA-DC4CB71BCE9E}"/>
          </ac:picMkLst>
        </pc:picChg>
        <pc:picChg chg="add mod">
          <ac:chgData name="Stefan Holliland" userId="2fc507d2-9c37-40a3-a01c-fc3bce30f216" providerId="ADAL" clId="{EE8A0E57-3239-0D40-9463-50AB76D8BAE1}" dt="2025-04-28T16:09:48.056" v="7890" actId="1076"/>
          <ac:picMkLst>
            <pc:docMk/>
            <pc:sldMk cId="2947992237" sldId="285"/>
            <ac:picMk id="62" creationId="{77EB985C-C3C6-B0C2-5DAF-5968F7DA07FE}"/>
          </ac:picMkLst>
        </pc:picChg>
        <pc:cxnChg chg="add mod">
          <ac:chgData name="Stefan Holliland" userId="2fc507d2-9c37-40a3-a01c-fc3bce30f216" providerId="ADAL" clId="{EE8A0E57-3239-0D40-9463-50AB76D8BAE1}" dt="2025-04-28T16:04:53.443" v="7751" actId="1076"/>
          <ac:cxnSpMkLst>
            <pc:docMk/>
            <pc:sldMk cId="2947992237" sldId="285"/>
            <ac:cxnSpMk id="12" creationId="{CC5BBE32-79B0-0E96-F22A-A0E10F7072D9}"/>
          </ac:cxnSpMkLst>
        </pc:cxnChg>
        <pc:cxnChg chg="add mod">
          <ac:chgData name="Stefan Holliland" userId="2fc507d2-9c37-40a3-a01c-fc3bce30f216" providerId="ADAL" clId="{EE8A0E57-3239-0D40-9463-50AB76D8BAE1}" dt="2025-04-28T16:05:11.797" v="7760" actId="14100"/>
          <ac:cxnSpMkLst>
            <pc:docMk/>
            <pc:sldMk cId="2947992237" sldId="285"/>
            <ac:cxnSpMk id="19" creationId="{4EA62C0A-A678-9EBE-1C79-AFAB12A98A2C}"/>
          </ac:cxnSpMkLst>
        </pc:cxnChg>
        <pc:cxnChg chg="add mod">
          <ac:chgData name="Stefan Holliland" userId="2fc507d2-9c37-40a3-a01c-fc3bce30f216" providerId="ADAL" clId="{EE8A0E57-3239-0D40-9463-50AB76D8BAE1}" dt="2025-04-28T16:05:08.803" v="7757" actId="14100"/>
          <ac:cxnSpMkLst>
            <pc:docMk/>
            <pc:sldMk cId="2947992237" sldId="285"/>
            <ac:cxnSpMk id="20" creationId="{08598C62-A647-6920-5B68-05AD3AB7F75C}"/>
          </ac:cxnSpMkLst>
        </pc:cxnChg>
        <pc:cxnChg chg="add mod">
          <ac:chgData name="Stefan Holliland" userId="2fc507d2-9c37-40a3-a01c-fc3bce30f216" providerId="ADAL" clId="{EE8A0E57-3239-0D40-9463-50AB76D8BAE1}" dt="2025-04-28T16:05:55.086" v="7783" actId="14100"/>
          <ac:cxnSpMkLst>
            <pc:docMk/>
            <pc:sldMk cId="2947992237" sldId="285"/>
            <ac:cxnSpMk id="29" creationId="{AC477B79-04BE-094A-B431-073876FC2A4A}"/>
          </ac:cxnSpMkLst>
        </pc:cxnChg>
        <pc:cxnChg chg="add mod">
          <ac:chgData name="Stefan Holliland" userId="2fc507d2-9c37-40a3-a01c-fc3bce30f216" providerId="ADAL" clId="{EE8A0E57-3239-0D40-9463-50AB76D8BAE1}" dt="2025-04-28T16:07:52.643" v="7829" actId="14100"/>
          <ac:cxnSpMkLst>
            <pc:docMk/>
            <pc:sldMk cId="2947992237" sldId="285"/>
            <ac:cxnSpMk id="43" creationId="{8A754BE1-A540-62AF-F518-24C97E377327}"/>
          </ac:cxnSpMkLst>
        </pc:cxnChg>
        <pc:cxnChg chg="add mod">
          <ac:chgData name="Stefan Holliland" userId="2fc507d2-9c37-40a3-a01c-fc3bce30f216" providerId="ADAL" clId="{EE8A0E57-3239-0D40-9463-50AB76D8BAE1}" dt="2025-04-28T16:07:24.416" v="7815" actId="14100"/>
          <ac:cxnSpMkLst>
            <pc:docMk/>
            <pc:sldMk cId="2947992237" sldId="285"/>
            <ac:cxnSpMk id="47" creationId="{391CCE14-9647-1010-43D6-FCCEC71CFE19}"/>
          </ac:cxnSpMkLst>
        </pc:cxnChg>
        <pc:cxnChg chg="add mod">
          <ac:chgData name="Stefan Holliland" userId="2fc507d2-9c37-40a3-a01c-fc3bce30f216" providerId="ADAL" clId="{EE8A0E57-3239-0D40-9463-50AB76D8BAE1}" dt="2025-04-28T16:06:54.656" v="7800" actId="14100"/>
          <ac:cxnSpMkLst>
            <pc:docMk/>
            <pc:sldMk cId="2947992237" sldId="285"/>
            <ac:cxnSpMk id="51" creationId="{3B3AE28F-2A3D-D342-2CB5-778FE84CEA76}"/>
          </ac:cxnSpMkLst>
        </pc:cxnChg>
        <pc:cxnChg chg="add mod">
          <ac:chgData name="Stefan Holliland" userId="2fc507d2-9c37-40a3-a01c-fc3bce30f216" providerId="ADAL" clId="{EE8A0E57-3239-0D40-9463-50AB76D8BAE1}" dt="2025-04-28T16:07:03.226" v="7806" actId="14100"/>
          <ac:cxnSpMkLst>
            <pc:docMk/>
            <pc:sldMk cId="2947992237" sldId="285"/>
            <ac:cxnSpMk id="55" creationId="{A1D3E2AB-D90D-788F-ADA6-44E8EEAD5631}"/>
          </ac:cxnSpMkLst>
        </pc:cxnChg>
      </pc:sldChg>
      <pc:sldChg chg="delSp modSp new mod ord modClrScheme chgLayout">
        <pc:chgData name="Stefan Holliland" userId="2fc507d2-9c37-40a3-a01c-fc3bce30f216" providerId="ADAL" clId="{EE8A0E57-3239-0D40-9463-50AB76D8BAE1}" dt="2025-05-08T14:43:42.336" v="8249" actId="478"/>
        <pc:sldMkLst>
          <pc:docMk/>
          <pc:sldMk cId="29065198" sldId="286"/>
        </pc:sldMkLst>
      </pc:sldChg>
      <pc:sldChg chg="addSp delSp modSp add mod modAnim modNotesTx">
        <pc:chgData name="Stefan Holliland" userId="2fc507d2-9c37-40a3-a01c-fc3bce30f216" providerId="ADAL" clId="{EE8A0E57-3239-0D40-9463-50AB76D8BAE1}" dt="2025-05-09T14:08:17.743" v="8439"/>
        <pc:sldMkLst>
          <pc:docMk/>
          <pc:sldMk cId="2684756197" sldId="287"/>
        </pc:sldMkLst>
        <pc:spChg chg="mod">
          <ac:chgData name="Stefan Holliland" userId="2fc507d2-9c37-40a3-a01c-fc3bce30f216" providerId="ADAL" clId="{EE8A0E57-3239-0D40-9463-50AB76D8BAE1}" dt="2025-05-06T10:24:59.011" v="8121" actId="692"/>
          <ac:spMkLst>
            <pc:docMk/>
            <pc:sldMk cId="2684756197" sldId="287"/>
            <ac:spMk id="3" creationId="{1D605961-02A5-54D7-0434-518FE2EE83F1}"/>
          </ac:spMkLst>
        </pc:spChg>
        <pc:spChg chg="add mod">
          <ac:chgData name="Stefan Holliland" userId="2fc507d2-9c37-40a3-a01c-fc3bce30f216" providerId="ADAL" clId="{EE8A0E57-3239-0D40-9463-50AB76D8BAE1}" dt="2025-05-06T10:24:59.011" v="8121" actId="692"/>
          <ac:spMkLst>
            <pc:docMk/>
            <pc:sldMk cId="2684756197" sldId="287"/>
            <ac:spMk id="5" creationId="{8740A1B1-7C28-27DA-6CCA-2CF79230F06C}"/>
          </ac:spMkLst>
        </pc:spChg>
        <pc:spChg chg="mod">
          <ac:chgData name="Stefan Holliland" userId="2fc507d2-9c37-40a3-a01c-fc3bce30f216" providerId="ADAL" clId="{EE8A0E57-3239-0D40-9463-50AB76D8BAE1}" dt="2025-05-08T15:43:20.976" v="8289" actId="12788"/>
          <ac:spMkLst>
            <pc:docMk/>
            <pc:sldMk cId="2684756197" sldId="287"/>
            <ac:spMk id="7" creationId="{B2F7E3E0-B57E-1536-7C76-FD9044EA6566}"/>
          </ac:spMkLst>
        </pc:spChg>
        <pc:spChg chg="mod">
          <ac:chgData name="Stefan Holliland" userId="2fc507d2-9c37-40a3-a01c-fc3bce30f216" providerId="ADAL" clId="{EE8A0E57-3239-0D40-9463-50AB76D8BAE1}" dt="2025-05-06T10:24:59.011" v="8121" actId="692"/>
          <ac:spMkLst>
            <pc:docMk/>
            <pc:sldMk cId="2684756197" sldId="287"/>
            <ac:spMk id="13" creationId="{07882B8F-8DF2-0C4B-39E7-1481EB3184B5}"/>
          </ac:spMkLst>
        </pc:spChg>
        <pc:spChg chg="mod">
          <ac:chgData name="Stefan Holliland" userId="2fc507d2-9c37-40a3-a01c-fc3bce30f216" providerId="ADAL" clId="{EE8A0E57-3239-0D40-9463-50AB76D8BAE1}" dt="2025-05-09T14:08:17.743" v="8439"/>
          <ac:spMkLst>
            <pc:docMk/>
            <pc:sldMk cId="2684756197" sldId="287"/>
            <ac:spMk id="38" creationId="{E3250743-6277-4FAE-1A95-32EEA2350C43}"/>
          </ac:spMkLst>
        </pc:spChg>
      </pc:sldChg>
      <pc:sldChg chg="addSp delSp modSp add mod modClrScheme delAnim modAnim chgLayout modNotesTx">
        <pc:chgData name="Stefan Holliland" userId="2fc507d2-9c37-40a3-a01c-fc3bce30f216" providerId="ADAL" clId="{EE8A0E57-3239-0D40-9463-50AB76D8BAE1}" dt="2025-05-09T14:08:05.765" v="8437"/>
        <pc:sldMkLst>
          <pc:docMk/>
          <pc:sldMk cId="223708713" sldId="288"/>
        </pc:sldMkLst>
        <pc:spChg chg="add mod">
          <ac:chgData name="Stefan Holliland" userId="2fc507d2-9c37-40a3-a01c-fc3bce30f216" providerId="ADAL" clId="{EE8A0E57-3239-0D40-9463-50AB76D8BAE1}" dt="2025-05-09T14:08:05.765" v="8437"/>
          <ac:spMkLst>
            <pc:docMk/>
            <pc:sldMk cId="223708713" sldId="288"/>
            <ac:spMk id="2" creationId="{0BF9B3A1-894F-DA64-F439-EBBD7815877E}"/>
          </ac:spMkLst>
        </pc:spChg>
      </pc:sldChg>
      <pc:sldMasterChg chg="addSp delSp modSp mod setBg addSldLayout modSldLayout">
        <pc:chgData name="Stefan Holliland" userId="2fc507d2-9c37-40a3-a01c-fc3bce30f216" providerId="ADAL" clId="{EE8A0E57-3239-0D40-9463-50AB76D8BAE1}" dt="2025-04-28T16:16:20.871" v="7919" actId="1076"/>
        <pc:sldMasterMkLst>
          <pc:docMk/>
          <pc:sldMasterMk cId="3495602694" sldId="2147483648"/>
        </pc:sldMasterMkLst>
        <pc:sldLayoutChg chg="addSp delSp modSp mod modAnim">
          <pc:chgData name="Stefan Holliland" userId="2fc507d2-9c37-40a3-a01c-fc3bce30f216" providerId="ADAL" clId="{EE8A0E57-3239-0D40-9463-50AB76D8BAE1}" dt="2025-04-24T14:44:36.169" v="4659" actId="14826"/>
          <pc:sldLayoutMkLst>
            <pc:docMk/>
            <pc:sldMasterMk cId="3495602694" sldId="2147483648"/>
            <pc:sldLayoutMk cId="3391692337" sldId="2147483649"/>
          </pc:sldLayoutMkLst>
          <pc:spChg chg="mod">
            <ac:chgData name="Stefan Holliland" userId="2fc507d2-9c37-40a3-a01c-fc3bce30f216" providerId="ADAL" clId="{EE8A0E57-3239-0D40-9463-50AB76D8BAE1}" dt="2025-04-24T14:35:50.079" v="4644"/>
            <ac:spMkLst>
              <pc:docMk/>
              <pc:sldMasterMk cId="3495602694" sldId="2147483648"/>
              <pc:sldLayoutMk cId="3391692337" sldId="2147483649"/>
              <ac:spMk id="3" creationId="{A382B0E0-9DB5-6CAB-2E42-127CC8B350CC}"/>
            </ac:spMkLst>
          </pc:spChg>
          <pc:grpChg chg="add mod">
            <ac:chgData name="Stefan Holliland" userId="2fc507d2-9c37-40a3-a01c-fc3bce30f216" providerId="ADAL" clId="{EE8A0E57-3239-0D40-9463-50AB76D8BAE1}" dt="2025-04-24T14:35:50.079" v="4644"/>
            <ac:grpSpMkLst>
              <pc:docMk/>
              <pc:sldMasterMk cId="3495602694" sldId="2147483648"/>
              <pc:sldLayoutMk cId="3391692337" sldId="2147483649"/>
              <ac:grpSpMk id="2" creationId="{515AAE86-B89F-80BD-2F1D-A80CADBD3F92}"/>
            </ac:grpSpMkLst>
          </pc:grpChg>
          <pc:picChg chg="mod">
            <ac:chgData name="Stefan Holliland" userId="2fc507d2-9c37-40a3-a01c-fc3bce30f216" providerId="ADAL" clId="{EE8A0E57-3239-0D40-9463-50AB76D8BAE1}" dt="2025-04-24T14:35:50.079" v="4644"/>
            <ac:picMkLst>
              <pc:docMk/>
              <pc:sldMasterMk cId="3495602694" sldId="2147483648"/>
              <pc:sldLayoutMk cId="3391692337" sldId="2147483649"/>
              <ac:picMk id="4" creationId="{56B6162A-DBCD-8107-8073-E01B655882FB}"/>
            </ac:picMkLst>
          </pc:picChg>
          <pc:picChg chg="mod">
            <ac:chgData name="Stefan Holliland" userId="2fc507d2-9c37-40a3-a01c-fc3bce30f216" providerId="ADAL" clId="{EE8A0E57-3239-0D40-9463-50AB76D8BAE1}" dt="2025-04-24T14:44:28.701" v="4658" actId="14826"/>
            <ac:picMkLst>
              <pc:docMk/>
              <pc:sldMasterMk cId="3495602694" sldId="2147483648"/>
              <pc:sldLayoutMk cId="3391692337" sldId="2147483649"/>
              <ac:picMk id="35" creationId="{08D3D0F7-8823-17B1-B9F2-641A23BE5A10}"/>
            </ac:picMkLst>
          </pc:picChg>
          <pc:picChg chg="mod">
            <ac:chgData name="Stefan Holliland" userId="2fc507d2-9c37-40a3-a01c-fc3bce30f216" providerId="ADAL" clId="{EE8A0E57-3239-0D40-9463-50AB76D8BAE1}" dt="2025-04-24T14:44:36.169" v="4659" actId="14826"/>
            <ac:picMkLst>
              <pc:docMk/>
              <pc:sldMasterMk cId="3495602694" sldId="2147483648"/>
              <pc:sldLayoutMk cId="3391692337" sldId="2147483649"/>
              <ac:picMk id="36" creationId="{1E8A5D71-0510-ED9B-70BE-7A4EDF4F5850}"/>
            </ac:picMkLst>
          </pc:picChg>
          <pc:picChg chg="ord">
            <ac:chgData name="Stefan Holliland" userId="2fc507d2-9c37-40a3-a01c-fc3bce30f216" providerId="ADAL" clId="{EE8A0E57-3239-0D40-9463-50AB76D8BAE1}" dt="2025-04-22T10:49:25.751" v="102" actId="13244"/>
            <ac:picMkLst>
              <pc:docMk/>
              <pc:sldMasterMk cId="3495602694" sldId="2147483648"/>
              <pc:sldLayoutMk cId="3391692337" sldId="2147483649"/>
              <ac:picMk id="37" creationId="{56B67E96-C253-7972-0BC7-CAB95F367502}"/>
            </ac:picMkLst>
          </pc:picChg>
          <pc:picChg chg="ord">
            <ac:chgData name="Stefan Holliland" userId="2fc507d2-9c37-40a3-a01c-fc3bce30f216" providerId="ADAL" clId="{EE8A0E57-3239-0D40-9463-50AB76D8BAE1}" dt="2025-04-22T10:49:25.751" v="102" actId="13244"/>
            <ac:picMkLst>
              <pc:docMk/>
              <pc:sldMasterMk cId="3495602694" sldId="2147483648"/>
              <pc:sldLayoutMk cId="3391692337" sldId="2147483649"/>
              <ac:picMk id="38" creationId="{9F7AD346-3F96-B353-2DFC-F2C1765254D5}"/>
            </ac:picMkLst>
          </pc:picChg>
          <pc:picChg chg="mod ord">
            <ac:chgData name="Stefan Holliland" userId="2fc507d2-9c37-40a3-a01c-fc3bce30f216" providerId="ADAL" clId="{EE8A0E57-3239-0D40-9463-50AB76D8BAE1}" dt="2025-04-22T10:51:50.913" v="141" actId="14100"/>
            <ac:picMkLst>
              <pc:docMk/>
              <pc:sldMasterMk cId="3495602694" sldId="2147483648"/>
              <pc:sldLayoutMk cId="3391692337" sldId="2147483649"/>
              <ac:picMk id="39" creationId="{26A9E029-50B7-F58A-9D4B-436434CB874E}"/>
            </ac:picMkLst>
          </pc:picChg>
          <pc:picChg chg="ord">
            <ac:chgData name="Stefan Holliland" userId="2fc507d2-9c37-40a3-a01c-fc3bce30f216" providerId="ADAL" clId="{EE8A0E57-3239-0D40-9463-50AB76D8BAE1}" dt="2025-04-22T10:49:25.751" v="102" actId="13244"/>
            <ac:picMkLst>
              <pc:docMk/>
              <pc:sldMasterMk cId="3495602694" sldId="2147483648"/>
              <pc:sldLayoutMk cId="3391692337" sldId="2147483649"/>
              <ac:picMk id="40" creationId="{5752D8C9-EB10-B988-9D1B-21F69CB0A3AA}"/>
            </ac:picMkLst>
          </pc:picChg>
          <pc:picChg chg="ord">
            <ac:chgData name="Stefan Holliland" userId="2fc507d2-9c37-40a3-a01c-fc3bce30f216" providerId="ADAL" clId="{EE8A0E57-3239-0D40-9463-50AB76D8BAE1}" dt="2025-04-22T10:49:25.751" v="102" actId="13244"/>
            <ac:picMkLst>
              <pc:docMk/>
              <pc:sldMasterMk cId="3495602694" sldId="2147483648"/>
              <pc:sldLayoutMk cId="3391692337" sldId="2147483649"/>
              <ac:picMk id="41" creationId="{54224F8F-9629-5A15-09BC-A4FAE2841B88}"/>
            </ac:picMkLst>
          </pc:picChg>
          <pc:picChg chg="ord">
            <ac:chgData name="Stefan Holliland" userId="2fc507d2-9c37-40a3-a01c-fc3bce30f216" providerId="ADAL" clId="{EE8A0E57-3239-0D40-9463-50AB76D8BAE1}" dt="2025-04-22T10:49:25.751" v="102" actId="13244"/>
            <ac:picMkLst>
              <pc:docMk/>
              <pc:sldMasterMk cId="3495602694" sldId="2147483648"/>
              <pc:sldLayoutMk cId="3391692337" sldId="2147483649"/>
              <ac:picMk id="42" creationId="{EFF999D6-8632-0315-FFAB-7C959F0D46D7}"/>
            </ac:picMkLst>
          </pc:picChg>
        </pc:sldLayoutChg>
        <pc:sldLayoutChg chg="addSp delSp modSp add mod replId modTransition addAnim delAnim modAnim">
          <pc:chgData name="Stefan Holliland" userId="2fc507d2-9c37-40a3-a01c-fc3bce30f216" providerId="ADAL" clId="{EE8A0E57-3239-0D40-9463-50AB76D8BAE1}" dt="2025-04-24T14:47:51.595" v="4702" actId="1076"/>
          <pc:sldLayoutMkLst>
            <pc:docMk/>
            <pc:sldMasterMk cId="3495602694" sldId="2147483648"/>
            <pc:sldLayoutMk cId="2498275150" sldId="2147483659"/>
          </pc:sldLayoutMkLst>
          <pc:picChg chg="add mod">
            <ac:chgData name="Stefan Holliland" userId="2fc507d2-9c37-40a3-a01c-fc3bce30f216" providerId="ADAL" clId="{EE8A0E57-3239-0D40-9463-50AB76D8BAE1}" dt="2025-04-24T14:46:03.340" v="4680" actId="962"/>
            <ac:picMkLst>
              <pc:docMk/>
              <pc:sldMasterMk cId="3495602694" sldId="2147483648"/>
              <pc:sldLayoutMk cId="2498275150" sldId="2147483659"/>
              <ac:picMk id="2" creationId="{940221F2-EF60-9BAF-EC81-E4157EE4E5D1}"/>
            </ac:picMkLst>
          </pc:picChg>
          <pc:picChg chg="add del mod">
            <ac:chgData name="Stefan Holliland" userId="2fc507d2-9c37-40a3-a01c-fc3bce30f216" providerId="ADAL" clId="{EE8A0E57-3239-0D40-9463-50AB76D8BAE1}" dt="2025-04-24T14:45:26.493" v="4672" actId="1076"/>
            <ac:picMkLst>
              <pc:docMk/>
              <pc:sldMasterMk cId="3495602694" sldId="2147483648"/>
              <pc:sldLayoutMk cId="2498275150" sldId="2147483659"/>
              <ac:picMk id="35" creationId="{08D3D0F7-8823-17B1-B9F2-641A23BE5A10}"/>
            </ac:picMkLst>
          </pc:picChg>
          <pc:picChg chg="add del mod">
            <ac:chgData name="Stefan Holliland" userId="2fc507d2-9c37-40a3-a01c-fc3bce30f216" providerId="ADAL" clId="{EE8A0E57-3239-0D40-9463-50AB76D8BAE1}" dt="2025-04-24T14:46:06.226" v="4681" actId="962"/>
            <ac:picMkLst>
              <pc:docMk/>
              <pc:sldMasterMk cId="3495602694" sldId="2147483648"/>
              <pc:sldLayoutMk cId="2498275150" sldId="2147483659"/>
              <ac:picMk id="36" creationId="{1E8A5D71-0510-ED9B-70BE-7A4EDF4F5850}"/>
            </ac:picMkLst>
          </pc:picChg>
          <pc:picChg chg="mod">
            <ac:chgData name="Stefan Holliland" userId="2fc507d2-9c37-40a3-a01c-fc3bce30f216" providerId="ADAL" clId="{EE8A0E57-3239-0D40-9463-50AB76D8BAE1}" dt="2025-04-24T14:45:34.783" v="4676" actId="1076"/>
            <ac:picMkLst>
              <pc:docMk/>
              <pc:sldMasterMk cId="3495602694" sldId="2147483648"/>
              <pc:sldLayoutMk cId="2498275150" sldId="2147483659"/>
              <ac:picMk id="37" creationId="{56B67E96-C253-7972-0BC7-CAB95F367502}"/>
            </ac:picMkLst>
          </pc:picChg>
          <pc:picChg chg="mod">
            <ac:chgData name="Stefan Holliland" userId="2fc507d2-9c37-40a3-a01c-fc3bce30f216" providerId="ADAL" clId="{EE8A0E57-3239-0D40-9463-50AB76D8BAE1}" dt="2025-04-24T14:47:51.595" v="4702" actId="1076"/>
            <ac:picMkLst>
              <pc:docMk/>
              <pc:sldMasterMk cId="3495602694" sldId="2147483648"/>
              <pc:sldLayoutMk cId="2498275150" sldId="2147483659"/>
              <ac:picMk id="38" creationId="{9F7AD346-3F96-B353-2DFC-F2C1765254D5}"/>
            </ac:picMkLst>
          </pc:picChg>
          <pc:picChg chg="mod">
            <ac:chgData name="Stefan Holliland" userId="2fc507d2-9c37-40a3-a01c-fc3bce30f216" providerId="ADAL" clId="{EE8A0E57-3239-0D40-9463-50AB76D8BAE1}" dt="2025-04-24T14:45:30.202" v="4673" actId="1076"/>
            <ac:picMkLst>
              <pc:docMk/>
              <pc:sldMasterMk cId="3495602694" sldId="2147483648"/>
              <pc:sldLayoutMk cId="2498275150" sldId="2147483659"/>
              <ac:picMk id="39" creationId="{26A9E029-50B7-F58A-9D4B-436434CB874E}"/>
            </ac:picMkLst>
          </pc:picChg>
          <pc:picChg chg="mod">
            <ac:chgData name="Stefan Holliland" userId="2fc507d2-9c37-40a3-a01c-fc3bce30f216" providerId="ADAL" clId="{EE8A0E57-3239-0D40-9463-50AB76D8BAE1}" dt="2025-04-24T14:45:31.543" v="4674" actId="1076"/>
            <ac:picMkLst>
              <pc:docMk/>
              <pc:sldMasterMk cId="3495602694" sldId="2147483648"/>
              <pc:sldLayoutMk cId="2498275150" sldId="2147483659"/>
              <ac:picMk id="40" creationId="{5752D8C9-EB10-B988-9D1B-21F69CB0A3AA}"/>
            </ac:picMkLst>
          </pc:picChg>
          <pc:picChg chg="mod">
            <ac:chgData name="Stefan Holliland" userId="2fc507d2-9c37-40a3-a01c-fc3bce30f216" providerId="ADAL" clId="{EE8A0E57-3239-0D40-9463-50AB76D8BAE1}" dt="2025-04-24T14:45:32.774" v="4675" actId="1076"/>
            <ac:picMkLst>
              <pc:docMk/>
              <pc:sldMasterMk cId="3495602694" sldId="2147483648"/>
              <pc:sldLayoutMk cId="2498275150" sldId="2147483659"/>
              <ac:picMk id="41" creationId="{54224F8F-9629-5A15-09BC-A4FAE2841B88}"/>
            </ac:picMkLst>
          </pc:picChg>
        </pc:sldLayoutChg>
        <pc:sldLayoutChg chg="delSp modSp add mod replId modTransition delAnim modAnim">
          <pc:chgData name="Stefan Holliland" userId="2fc507d2-9c37-40a3-a01c-fc3bce30f216" providerId="ADAL" clId="{EE8A0E57-3239-0D40-9463-50AB76D8BAE1}" dt="2025-04-28T16:16:20.871" v="7919" actId="1076"/>
          <pc:sldLayoutMkLst>
            <pc:docMk/>
            <pc:sldMasterMk cId="3495602694" sldId="2147483648"/>
            <pc:sldLayoutMk cId="2704020107" sldId="2147483661"/>
          </pc:sldLayoutMkLst>
          <pc:picChg chg="mod">
            <ac:chgData name="Stefan Holliland" userId="2fc507d2-9c37-40a3-a01c-fc3bce30f216" providerId="ADAL" clId="{EE8A0E57-3239-0D40-9463-50AB76D8BAE1}" dt="2025-04-28T16:16:20.871" v="7919" actId="1076"/>
            <ac:picMkLst>
              <pc:docMk/>
              <pc:sldMasterMk cId="3495602694" sldId="2147483648"/>
              <pc:sldLayoutMk cId="2704020107" sldId="2147483661"/>
              <ac:picMk id="35" creationId="{08D3D0F7-8823-17B1-B9F2-641A23BE5A10}"/>
            </ac:picMkLst>
          </pc:picChg>
          <pc:picChg chg="mod">
            <ac:chgData name="Stefan Holliland" userId="2fc507d2-9c37-40a3-a01c-fc3bce30f216" providerId="ADAL" clId="{EE8A0E57-3239-0D40-9463-50AB76D8BAE1}" dt="2025-04-28T16:16:20.871" v="7919" actId="1076"/>
            <ac:picMkLst>
              <pc:docMk/>
              <pc:sldMasterMk cId="3495602694" sldId="2147483648"/>
              <pc:sldLayoutMk cId="2704020107" sldId="2147483661"/>
              <ac:picMk id="36" creationId="{1E8A5D71-0510-ED9B-70BE-7A4EDF4F5850}"/>
            </ac:picMkLst>
          </pc:picChg>
          <pc:picChg chg="mod">
            <ac:chgData name="Stefan Holliland" userId="2fc507d2-9c37-40a3-a01c-fc3bce30f216" providerId="ADAL" clId="{EE8A0E57-3239-0D40-9463-50AB76D8BAE1}" dt="2025-04-28T16:16:00.240" v="7916" actId="1076"/>
            <ac:picMkLst>
              <pc:docMk/>
              <pc:sldMasterMk cId="3495602694" sldId="2147483648"/>
              <pc:sldLayoutMk cId="2704020107" sldId="2147483661"/>
              <ac:picMk id="37" creationId="{56B67E96-C253-7972-0BC7-CAB95F367502}"/>
            </ac:picMkLst>
          </pc:picChg>
          <pc:picChg chg="mod">
            <ac:chgData name="Stefan Holliland" userId="2fc507d2-9c37-40a3-a01c-fc3bce30f216" providerId="ADAL" clId="{EE8A0E57-3239-0D40-9463-50AB76D8BAE1}" dt="2025-04-28T16:16:01.335" v="7917" actId="1076"/>
            <ac:picMkLst>
              <pc:docMk/>
              <pc:sldMasterMk cId="3495602694" sldId="2147483648"/>
              <pc:sldLayoutMk cId="2704020107" sldId="2147483661"/>
              <ac:picMk id="38" creationId="{9F7AD346-3F96-B353-2DFC-F2C1765254D5}"/>
            </ac:picMkLst>
          </pc:picChg>
          <pc:picChg chg="mod">
            <ac:chgData name="Stefan Holliland" userId="2fc507d2-9c37-40a3-a01c-fc3bce30f216" providerId="ADAL" clId="{EE8A0E57-3239-0D40-9463-50AB76D8BAE1}" dt="2025-04-28T16:15:51.840" v="7910" actId="1076"/>
            <ac:picMkLst>
              <pc:docMk/>
              <pc:sldMasterMk cId="3495602694" sldId="2147483648"/>
              <pc:sldLayoutMk cId="2704020107" sldId="2147483661"/>
              <ac:picMk id="39" creationId="{26A9E029-50B7-F58A-9D4B-436434CB874E}"/>
            </ac:picMkLst>
          </pc:picChg>
          <pc:picChg chg="mod">
            <ac:chgData name="Stefan Holliland" userId="2fc507d2-9c37-40a3-a01c-fc3bce30f216" providerId="ADAL" clId="{EE8A0E57-3239-0D40-9463-50AB76D8BAE1}" dt="2025-04-28T16:15:55.646" v="7913" actId="1076"/>
            <ac:picMkLst>
              <pc:docMk/>
              <pc:sldMasterMk cId="3495602694" sldId="2147483648"/>
              <pc:sldLayoutMk cId="2704020107" sldId="2147483661"/>
              <ac:picMk id="40" creationId="{5752D8C9-EB10-B988-9D1B-21F69CB0A3AA}"/>
            </ac:picMkLst>
          </pc:picChg>
          <pc:picChg chg="mod">
            <ac:chgData name="Stefan Holliland" userId="2fc507d2-9c37-40a3-a01c-fc3bce30f216" providerId="ADAL" clId="{EE8A0E57-3239-0D40-9463-50AB76D8BAE1}" dt="2025-04-28T16:15:58.968" v="7915" actId="1076"/>
            <ac:picMkLst>
              <pc:docMk/>
              <pc:sldMasterMk cId="3495602694" sldId="2147483648"/>
              <pc:sldLayoutMk cId="2704020107" sldId="2147483661"/>
              <ac:picMk id="42" creationId="{EFF999D6-8632-0315-FFAB-7C959F0D46D7}"/>
            </ac:picMkLst>
          </pc:picChg>
        </pc:sldLayoutChg>
      </pc:sldMasterChg>
      <pc:sldMasterChg chg="modSp mod setBg addSldLayout modSldLayout sldLayoutOrd">
        <pc:chgData name="Stefan Holliland" userId="2fc507d2-9c37-40a3-a01c-fc3bce30f216" providerId="ADAL" clId="{EE8A0E57-3239-0D40-9463-50AB76D8BAE1}" dt="2025-04-24T14:33:26.286" v="4616"/>
        <pc:sldMasterMkLst>
          <pc:docMk/>
          <pc:sldMasterMk cId="1299889766" sldId="2147483650"/>
        </pc:sldMasterMkLst>
        <pc:spChg chg="mod">
          <ac:chgData name="Stefan Holliland" userId="2fc507d2-9c37-40a3-a01c-fc3bce30f216" providerId="ADAL" clId="{EE8A0E57-3239-0D40-9463-50AB76D8BAE1}" dt="2025-04-24T10:03:06.938" v="3066" actId="207"/>
          <ac:spMkLst>
            <pc:docMk/>
            <pc:sldMasterMk cId="1299889766" sldId="2147483650"/>
            <ac:spMk id="2" creationId="{2DF203E6-7ABE-DE54-B47B-98D30855AF1B}"/>
          </ac:spMkLst>
        </pc:spChg>
        <pc:spChg chg="mod">
          <ac:chgData name="Stefan Holliland" userId="2fc507d2-9c37-40a3-a01c-fc3bce30f216" providerId="ADAL" clId="{EE8A0E57-3239-0D40-9463-50AB76D8BAE1}" dt="2025-04-24T08:22:18.855" v="2643" actId="2711"/>
          <ac:spMkLst>
            <pc:docMk/>
            <pc:sldMasterMk cId="1299889766" sldId="2147483650"/>
            <ac:spMk id="3" creationId="{76C1374A-0217-16BF-CEE2-4B89A94DC7B7}"/>
          </ac:spMkLst>
        </pc:spChg>
        <pc:spChg chg="mod">
          <ac:chgData name="Stefan Holliland" userId="2fc507d2-9c37-40a3-a01c-fc3bce30f216" providerId="ADAL" clId="{EE8A0E57-3239-0D40-9463-50AB76D8BAE1}" dt="2025-04-24T08:22:29.858" v="2644" actId="2711"/>
          <ac:spMkLst>
            <pc:docMk/>
            <pc:sldMasterMk cId="1299889766" sldId="2147483650"/>
            <ac:spMk id="5" creationId="{20852102-6DBA-0016-3CFA-77A1636B75F8}"/>
          </ac:spMkLst>
        </pc:spChg>
        <pc:spChg chg="mod">
          <ac:chgData name="Stefan Holliland" userId="2fc507d2-9c37-40a3-a01c-fc3bce30f216" providerId="ADAL" clId="{EE8A0E57-3239-0D40-9463-50AB76D8BAE1}" dt="2025-04-24T08:22:29.858" v="2644" actId="2711"/>
          <ac:spMkLst>
            <pc:docMk/>
            <pc:sldMasterMk cId="1299889766" sldId="2147483650"/>
            <ac:spMk id="6" creationId="{F9DA90DF-B773-DC9B-082E-4AA77ECE85E8}"/>
          </ac:spMkLst>
        </pc:spChg>
        <pc:sldLayoutChg chg="modSp mod setBg">
          <pc:chgData name="Stefan Holliland" userId="2fc507d2-9c37-40a3-a01c-fc3bce30f216" providerId="ADAL" clId="{EE8A0E57-3239-0D40-9463-50AB76D8BAE1}" dt="2025-04-24T14:20:31.228" v="4587"/>
          <pc:sldLayoutMkLst>
            <pc:docMk/>
            <pc:sldMasterMk cId="1299889766" sldId="2147483650"/>
            <pc:sldLayoutMk cId="1914084384" sldId="2147483651"/>
          </pc:sldLayoutMkLst>
          <pc:spChg chg="mod">
            <ac:chgData name="Stefan Holliland" userId="2fc507d2-9c37-40a3-a01c-fc3bce30f216" providerId="ADAL" clId="{EE8A0E57-3239-0D40-9463-50AB76D8BAE1}" dt="2025-04-24T10:03:32.666" v="3075" actId="171"/>
            <ac:spMkLst>
              <pc:docMk/>
              <pc:sldMasterMk cId="1299889766" sldId="2147483650"/>
              <pc:sldLayoutMk cId="1914084384" sldId="2147483651"/>
              <ac:spMk id="4" creationId="{34EAA071-504E-8992-D653-041B48F51175}"/>
            </ac:spMkLst>
          </pc:spChg>
          <pc:spChg chg="mod">
            <ac:chgData name="Stefan Holliland" userId="2fc507d2-9c37-40a3-a01c-fc3bce30f216" providerId="ADAL" clId="{EE8A0E57-3239-0D40-9463-50AB76D8BAE1}" dt="2025-04-23T11:31:09.651" v="1613"/>
            <ac:spMkLst>
              <pc:docMk/>
              <pc:sldMasterMk cId="1299889766" sldId="2147483650"/>
              <pc:sldLayoutMk cId="1914084384" sldId="2147483651"/>
              <ac:spMk id="6" creationId="{467B15B0-5DD2-9AA5-76B0-49DEBFDC1380}"/>
            </ac:spMkLst>
          </pc:spChg>
          <pc:spChg chg="mod">
            <ac:chgData name="Stefan Holliland" userId="2fc507d2-9c37-40a3-a01c-fc3bce30f216" providerId="ADAL" clId="{EE8A0E57-3239-0D40-9463-50AB76D8BAE1}" dt="2025-04-24T10:03:32.666" v="3075" actId="171"/>
            <ac:spMkLst>
              <pc:docMk/>
              <pc:sldMasterMk cId="1299889766" sldId="2147483650"/>
              <pc:sldLayoutMk cId="1914084384" sldId="2147483651"/>
              <ac:spMk id="7" creationId="{60D74D55-B2D7-97B0-1DF3-B1DAC4B4EA4E}"/>
            </ac:spMkLst>
          </pc:spChg>
          <pc:spChg chg="mod">
            <ac:chgData name="Stefan Holliland" userId="2fc507d2-9c37-40a3-a01c-fc3bce30f216" providerId="ADAL" clId="{EE8A0E57-3239-0D40-9463-50AB76D8BAE1}" dt="2025-04-24T10:03:32.666" v="3075" actId="171"/>
            <ac:spMkLst>
              <pc:docMk/>
              <pc:sldMasterMk cId="1299889766" sldId="2147483650"/>
              <pc:sldLayoutMk cId="1914084384" sldId="2147483651"/>
              <ac:spMk id="9" creationId="{3F9CD688-C5BA-1478-9E35-727FED4815E2}"/>
            </ac:spMkLst>
          </pc:spChg>
          <pc:spChg chg="mod">
            <ac:chgData name="Stefan Holliland" userId="2fc507d2-9c37-40a3-a01c-fc3bce30f216" providerId="ADAL" clId="{EE8A0E57-3239-0D40-9463-50AB76D8BAE1}" dt="2025-04-24T10:03:23.053" v="3071" actId="207"/>
            <ac:spMkLst>
              <pc:docMk/>
              <pc:sldMasterMk cId="1299889766" sldId="2147483650"/>
              <pc:sldLayoutMk cId="1914084384" sldId="2147483651"/>
              <ac:spMk id="14" creationId="{2DA3E8CE-8DBA-E801-C5A9-75CA163A5E91}"/>
            </ac:spMkLst>
          </pc:spChg>
        </pc:sldLayoutChg>
        <pc:sldLayoutChg chg="addSp modSp mod setBg">
          <pc:chgData name="Stefan Holliland" userId="2fc507d2-9c37-40a3-a01c-fc3bce30f216" providerId="ADAL" clId="{EE8A0E57-3239-0D40-9463-50AB76D8BAE1}" dt="2025-04-24T09:58:11.399" v="3059" actId="1076"/>
          <pc:sldLayoutMkLst>
            <pc:docMk/>
            <pc:sldMasterMk cId="1299889766" sldId="2147483650"/>
            <pc:sldLayoutMk cId="2816758025" sldId="2147483652"/>
          </pc:sldLayoutMkLst>
          <pc:spChg chg="mod">
            <ac:chgData name="Stefan Holliland" userId="2fc507d2-9c37-40a3-a01c-fc3bce30f216" providerId="ADAL" clId="{EE8A0E57-3239-0D40-9463-50AB76D8BAE1}" dt="2025-04-24T09:57:04.543" v="3025" actId="14100"/>
            <ac:spMkLst>
              <pc:docMk/>
              <pc:sldMasterMk cId="1299889766" sldId="2147483650"/>
              <pc:sldLayoutMk cId="2816758025" sldId="2147483652"/>
              <ac:spMk id="2" creationId="{A03F57AD-A03D-3C18-88CE-03D9442E0598}"/>
            </ac:spMkLst>
          </pc:spChg>
          <pc:spChg chg="mod">
            <ac:chgData name="Stefan Holliland" userId="2fc507d2-9c37-40a3-a01c-fc3bce30f216" providerId="ADAL" clId="{EE8A0E57-3239-0D40-9463-50AB76D8BAE1}" dt="2025-04-24T09:57:04.543" v="3025" actId="14100"/>
            <ac:spMkLst>
              <pc:docMk/>
              <pc:sldMasterMk cId="1299889766" sldId="2147483650"/>
              <pc:sldLayoutMk cId="2816758025" sldId="2147483652"/>
              <ac:spMk id="3" creationId="{8CB4C5CE-E4BE-3619-69B3-3DA23A6D32D7}"/>
            </ac:spMkLst>
          </pc:spChg>
          <pc:spChg chg="mod">
            <ac:chgData name="Stefan Holliland" userId="2fc507d2-9c37-40a3-a01c-fc3bce30f216" providerId="ADAL" clId="{EE8A0E57-3239-0D40-9463-50AB76D8BAE1}" dt="2025-04-23T11:31:28.120" v="1622"/>
            <ac:spMkLst>
              <pc:docMk/>
              <pc:sldMasterMk cId="1299889766" sldId="2147483650"/>
              <pc:sldLayoutMk cId="2816758025" sldId="2147483652"/>
              <ac:spMk id="6" creationId="{467B15B0-5DD2-9AA5-76B0-49DEBFDC1380}"/>
            </ac:spMkLst>
          </pc:spChg>
          <pc:picChg chg="add mod">
            <ac:chgData name="Stefan Holliland" userId="2fc507d2-9c37-40a3-a01c-fc3bce30f216" providerId="ADAL" clId="{EE8A0E57-3239-0D40-9463-50AB76D8BAE1}" dt="2025-04-24T09:58:11.399" v="3059" actId="1076"/>
            <ac:picMkLst>
              <pc:docMk/>
              <pc:sldMasterMk cId="1299889766" sldId="2147483650"/>
              <pc:sldLayoutMk cId="2816758025" sldId="2147483652"/>
              <ac:picMk id="4" creationId="{2369080C-DFE5-3C2B-06B0-611CD0027FF4}"/>
            </ac:picMkLst>
          </pc:picChg>
          <pc:picChg chg="add mod ord">
            <ac:chgData name="Stefan Holliland" userId="2fc507d2-9c37-40a3-a01c-fc3bce30f216" providerId="ADAL" clId="{EE8A0E57-3239-0D40-9463-50AB76D8BAE1}" dt="2025-04-24T09:58:00.647" v="3049" actId="1076"/>
            <ac:picMkLst>
              <pc:docMk/>
              <pc:sldMasterMk cId="1299889766" sldId="2147483650"/>
              <pc:sldLayoutMk cId="2816758025" sldId="2147483652"/>
              <ac:picMk id="7" creationId="{CF9BC85F-0C2E-B46A-0CD0-2890EE41F442}"/>
            </ac:picMkLst>
          </pc:picChg>
          <pc:picChg chg="mod">
            <ac:chgData name="Stefan Holliland" userId="2fc507d2-9c37-40a3-a01c-fc3bce30f216" providerId="ADAL" clId="{EE8A0E57-3239-0D40-9463-50AB76D8BAE1}" dt="2025-04-24T09:58:09.377" v="3058" actId="1076"/>
            <ac:picMkLst>
              <pc:docMk/>
              <pc:sldMasterMk cId="1299889766" sldId="2147483650"/>
              <pc:sldLayoutMk cId="2816758025" sldId="2147483652"/>
              <ac:picMk id="8" creationId="{B30EF9BC-1944-F416-B4DD-8F51527B370F}"/>
            </ac:picMkLst>
          </pc:picChg>
          <pc:picChg chg="mod">
            <ac:chgData name="Stefan Holliland" userId="2fc507d2-9c37-40a3-a01c-fc3bce30f216" providerId="ADAL" clId="{EE8A0E57-3239-0D40-9463-50AB76D8BAE1}" dt="2025-04-24T09:58:09.377" v="3058" actId="1076"/>
            <ac:picMkLst>
              <pc:docMk/>
              <pc:sldMasterMk cId="1299889766" sldId="2147483650"/>
              <pc:sldLayoutMk cId="2816758025" sldId="2147483652"/>
              <ac:picMk id="10" creationId="{3153E8CD-E1D0-ECF5-898D-5EF46A59646B}"/>
            </ac:picMkLst>
          </pc:picChg>
          <pc:picChg chg="mod ord">
            <ac:chgData name="Stefan Holliland" userId="2fc507d2-9c37-40a3-a01c-fc3bce30f216" providerId="ADAL" clId="{EE8A0E57-3239-0D40-9463-50AB76D8BAE1}" dt="2025-04-24T09:58:09.377" v="3058" actId="1076"/>
            <ac:picMkLst>
              <pc:docMk/>
              <pc:sldMasterMk cId="1299889766" sldId="2147483650"/>
              <pc:sldLayoutMk cId="2816758025" sldId="2147483652"/>
              <ac:picMk id="12" creationId="{4D41D096-DAC4-E68D-5F2B-D4600A74577C}"/>
            </ac:picMkLst>
          </pc:picChg>
        </pc:sldLayoutChg>
        <pc:sldLayoutChg chg="addSp delSp modSp mod setBg">
          <pc:chgData name="Stefan Holliland" userId="2fc507d2-9c37-40a3-a01c-fc3bce30f216" providerId="ADAL" clId="{EE8A0E57-3239-0D40-9463-50AB76D8BAE1}" dt="2025-04-24T08:33:00.138" v="2775" actId="3064"/>
          <pc:sldLayoutMkLst>
            <pc:docMk/>
            <pc:sldMasterMk cId="1299889766" sldId="2147483650"/>
            <pc:sldLayoutMk cId="3672825090" sldId="2147483653"/>
          </pc:sldLayoutMkLst>
          <pc:spChg chg="mod">
            <ac:chgData name="Stefan Holliland" userId="2fc507d2-9c37-40a3-a01c-fc3bce30f216" providerId="ADAL" clId="{EE8A0E57-3239-0D40-9463-50AB76D8BAE1}" dt="2025-04-23T11:31:13.748" v="1616"/>
            <ac:spMkLst>
              <pc:docMk/>
              <pc:sldMasterMk cId="1299889766" sldId="2147483650"/>
              <pc:sldLayoutMk cId="3672825090" sldId="2147483653"/>
              <ac:spMk id="6" creationId="{467B15B0-5DD2-9AA5-76B0-49DEBFDC1380}"/>
            </ac:spMkLst>
          </pc:spChg>
          <pc:spChg chg="mod">
            <ac:chgData name="Stefan Holliland" userId="2fc507d2-9c37-40a3-a01c-fc3bce30f216" providerId="ADAL" clId="{EE8A0E57-3239-0D40-9463-50AB76D8BAE1}" dt="2025-04-24T08:33:00.138" v="2775" actId="3064"/>
            <ac:spMkLst>
              <pc:docMk/>
              <pc:sldMasterMk cId="1299889766" sldId="2147483650"/>
              <pc:sldLayoutMk cId="3672825090" sldId="2147483653"/>
              <ac:spMk id="14" creationId="{2DA3E8CE-8DBA-E801-C5A9-75CA163A5E91}"/>
            </ac:spMkLst>
          </pc:spChg>
        </pc:sldLayoutChg>
        <pc:sldLayoutChg chg="addSp delSp modSp mod setBg">
          <pc:chgData name="Stefan Holliland" userId="2fc507d2-9c37-40a3-a01c-fc3bce30f216" providerId="ADAL" clId="{EE8A0E57-3239-0D40-9463-50AB76D8BAE1}" dt="2025-04-24T08:33:06.147" v="2779" actId="3064"/>
          <pc:sldLayoutMkLst>
            <pc:docMk/>
            <pc:sldMasterMk cId="1299889766" sldId="2147483650"/>
            <pc:sldLayoutMk cId="2223859959" sldId="2147483654"/>
          </pc:sldLayoutMkLst>
          <pc:spChg chg="mod">
            <ac:chgData name="Stefan Holliland" userId="2fc507d2-9c37-40a3-a01c-fc3bce30f216" providerId="ADAL" clId="{EE8A0E57-3239-0D40-9463-50AB76D8BAE1}" dt="2025-04-23T11:31:17.877" v="1619"/>
            <ac:spMkLst>
              <pc:docMk/>
              <pc:sldMasterMk cId="1299889766" sldId="2147483650"/>
              <pc:sldLayoutMk cId="2223859959" sldId="2147483654"/>
              <ac:spMk id="6" creationId="{467B15B0-5DD2-9AA5-76B0-49DEBFDC1380}"/>
            </ac:spMkLst>
          </pc:spChg>
          <pc:spChg chg="mod">
            <ac:chgData name="Stefan Holliland" userId="2fc507d2-9c37-40a3-a01c-fc3bce30f216" providerId="ADAL" clId="{EE8A0E57-3239-0D40-9463-50AB76D8BAE1}" dt="2025-04-24T08:33:06.147" v="2779" actId="3064"/>
            <ac:spMkLst>
              <pc:docMk/>
              <pc:sldMasterMk cId="1299889766" sldId="2147483650"/>
              <pc:sldLayoutMk cId="2223859959" sldId="2147483654"/>
              <ac:spMk id="14" creationId="{2DA3E8CE-8DBA-E801-C5A9-75CA163A5E91}"/>
            </ac:spMkLst>
          </pc:spChg>
        </pc:sldLayoutChg>
        <pc:sldLayoutChg chg="modSp mod setBg">
          <pc:chgData name="Stefan Holliland" userId="2fc507d2-9c37-40a3-a01c-fc3bce30f216" providerId="ADAL" clId="{EE8A0E57-3239-0D40-9463-50AB76D8BAE1}" dt="2025-04-24T08:33:11.968" v="2783" actId="3064"/>
          <pc:sldLayoutMkLst>
            <pc:docMk/>
            <pc:sldMasterMk cId="1299889766" sldId="2147483650"/>
            <pc:sldLayoutMk cId="1361235497" sldId="2147483655"/>
          </pc:sldLayoutMkLst>
          <pc:spChg chg="mod">
            <ac:chgData name="Stefan Holliland" userId="2fc507d2-9c37-40a3-a01c-fc3bce30f216" providerId="ADAL" clId="{EE8A0E57-3239-0D40-9463-50AB76D8BAE1}" dt="2025-04-23T11:31:20.952" v="1620"/>
            <ac:spMkLst>
              <pc:docMk/>
              <pc:sldMasterMk cId="1299889766" sldId="2147483650"/>
              <pc:sldLayoutMk cId="1361235497" sldId="2147483655"/>
              <ac:spMk id="6" creationId="{467B15B0-5DD2-9AA5-76B0-49DEBFDC1380}"/>
            </ac:spMkLst>
          </pc:spChg>
          <pc:spChg chg="mod">
            <ac:chgData name="Stefan Holliland" userId="2fc507d2-9c37-40a3-a01c-fc3bce30f216" providerId="ADAL" clId="{EE8A0E57-3239-0D40-9463-50AB76D8BAE1}" dt="2025-04-24T08:33:11.968" v="2783" actId="3064"/>
            <ac:spMkLst>
              <pc:docMk/>
              <pc:sldMasterMk cId="1299889766" sldId="2147483650"/>
              <pc:sldLayoutMk cId="1361235497" sldId="2147483655"/>
              <ac:spMk id="14" creationId="{2DA3E8CE-8DBA-E801-C5A9-75CA163A5E91}"/>
            </ac:spMkLst>
          </pc:spChg>
        </pc:sldLayoutChg>
        <pc:sldLayoutChg chg="delSp modSp add mod ord modTransition setBg">
          <pc:chgData name="Stefan Holliland" userId="2fc507d2-9c37-40a3-a01c-fc3bce30f216" providerId="ADAL" clId="{EE8A0E57-3239-0D40-9463-50AB76D8BAE1}" dt="2025-04-24T14:33:26.286" v="4616"/>
          <pc:sldLayoutMkLst>
            <pc:docMk/>
            <pc:sldMasterMk cId="1299889766" sldId="2147483650"/>
            <pc:sldLayoutMk cId="2530100384" sldId="2147483656"/>
          </pc:sldLayoutMkLst>
          <pc:spChg chg="mod">
            <ac:chgData name="Stefan Holliland" userId="2fc507d2-9c37-40a3-a01c-fc3bce30f216" providerId="ADAL" clId="{EE8A0E57-3239-0D40-9463-50AB76D8BAE1}" dt="2025-04-23T11:31:25.323" v="1621"/>
            <ac:spMkLst>
              <pc:docMk/>
              <pc:sldMasterMk cId="1299889766" sldId="2147483650"/>
              <pc:sldLayoutMk cId="2530100384" sldId="2147483656"/>
              <ac:spMk id="6" creationId="{467B15B0-5DD2-9AA5-76B0-49DEBFDC1380}"/>
            </ac:spMkLst>
          </pc:spChg>
        </pc:sldLayoutChg>
        <pc:sldLayoutChg chg="add mod replId modTransition setBg">
          <pc:chgData name="Stefan Holliland" userId="2fc507d2-9c37-40a3-a01c-fc3bce30f216" providerId="ADAL" clId="{EE8A0E57-3239-0D40-9463-50AB76D8BAE1}" dt="2025-04-24T14:22:12.154" v="4594"/>
          <pc:sldLayoutMkLst>
            <pc:docMk/>
            <pc:sldMasterMk cId="1299889766" sldId="2147483650"/>
            <pc:sldLayoutMk cId="1178530842" sldId="2147483659"/>
          </pc:sldLayoutMkLst>
        </pc:sldLayoutChg>
      </pc:sldMasterChg>
      <pc:sldMasterChg chg="delSp add mod setBg addSldLayout modSldLayout">
        <pc:chgData name="Stefan Holliland" userId="2fc507d2-9c37-40a3-a01c-fc3bce30f216" providerId="ADAL" clId="{EE8A0E57-3239-0D40-9463-50AB76D8BAE1}" dt="2025-05-06T11:01:17.263" v="8214" actId="1076"/>
        <pc:sldMasterMkLst>
          <pc:docMk/>
          <pc:sldMasterMk cId="4132621290" sldId="2147483657"/>
        </pc:sldMasterMkLst>
        <pc:sldLayoutChg chg="addSp delSp modSp add mod replId addAnim delAnim modAnim">
          <pc:chgData name="Stefan Holliland" userId="2fc507d2-9c37-40a3-a01c-fc3bce30f216" providerId="ADAL" clId="{EE8A0E57-3239-0D40-9463-50AB76D8BAE1}" dt="2025-04-24T14:35:33.777" v="4640" actId="1076"/>
          <pc:sldLayoutMkLst>
            <pc:docMk/>
            <pc:sldMasterMk cId="4132621290" sldId="2147483657"/>
            <pc:sldLayoutMk cId="197421670" sldId="2147483658"/>
          </pc:sldLayoutMkLst>
          <pc:picChg chg="mod">
            <ac:chgData name="Stefan Holliland" userId="2fc507d2-9c37-40a3-a01c-fc3bce30f216" providerId="ADAL" clId="{EE8A0E57-3239-0D40-9463-50AB76D8BAE1}" dt="2025-04-24T14:35:33.777" v="4640" actId="1076"/>
            <ac:picMkLst>
              <pc:docMk/>
              <pc:sldMasterMk cId="4132621290" sldId="2147483657"/>
              <pc:sldLayoutMk cId="197421670" sldId="2147483658"/>
              <ac:picMk id="35" creationId="{08D3D0F7-8823-17B1-B9F2-641A23BE5A10}"/>
            </ac:picMkLst>
          </pc:picChg>
          <pc:picChg chg="mod">
            <ac:chgData name="Stefan Holliland" userId="2fc507d2-9c37-40a3-a01c-fc3bce30f216" providerId="ADAL" clId="{EE8A0E57-3239-0D40-9463-50AB76D8BAE1}" dt="2025-04-24T10:30:31.031" v="3306" actId="1076"/>
            <ac:picMkLst>
              <pc:docMk/>
              <pc:sldMasterMk cId="4132621290" sldId="2147483657"/>
              <pc:sldLayoutMk cId="197421670" sldId="2147483658"/>
              <ac:picMk id="37" creationId="{56B67E96-C253-7972-0BC7-CAB95F367502}"/>
            </ac:picMkLst>
          </pc:picChg>
          <pc:picChg chg="mod">
            <ac:chgData name="Stefan Holliland" userId="2fc507d2-9c37-40a3-a01c-fc3bce30f216" providerId="ADAL" clId="{EE8A0E57-3239-0D40-9463-50AB76D8BAE1}" dt="2025-04-24T10:30:29.207" v="3305" actId="1076"/>
            <ac:picMkLst>
              <pc:docMk/>
              <pc:sldMasterMk cId="4132621290" sldId="2147483657"/>
              <pc:sldLayoutMk cId="197421670" sldId="2147483658"/>
              <ac:picMk id="38" creationId="{9F7AD346-3F96-B353-2DFC-F2C1765254D5}"/>
            </ac:picMkLst>
          </pc:picChg>
          <pc:picChg chg="mod">
            <ac:chgData name="Stefan Holliland" userId="2fc507d2-9c37-40a3-a01c-fc3bce30f216" providerId="ADAL" clId="{EE8A0E57-3239-0D40-9463-50AB76D8BAE1}" dt="2025-04-24T10:30:27.545" v="3304" actId="688"/>
            <ac:picMkLst>
              <pc:docMk/>
              <pc:sldMasterMk cId="4132621290" sldId="2147483657"/>
              <pc:sldLayoutMk cId="197421670" sldId="2147483658"/>
              <ac:picMk id="39" creationId="{26A9E029-50B7-F58A-9D4B-436434CB874E}"/>
            </ac:picMkLst>
          </pc:picChg>
          <pc:picChg chg="mod">
            <ac:chgData name="Stefan Holliland" userId="2fc507d2-9c37-40a3-a01c-fc3bce30f216" providerId="ADAL" clId="{EE8A0E57-3239-0D40-9463-50AB76D8BAE1}" dt="2025-04-24T10:30:23.760" v="3301" actId="1076"/>
            <ac:picMkLst>
              <pc:docMk/>
              <pc:sldMasterMk cId="4132621290" sldId="2147483657"/>
              <pc:sldLayoutMk cId="197421670" sldId="2147483658"/>
              <ac:picMk id="40" creationId="{5752D8C9-EB10-B988-9D1B-21F69CB0A3AA}"/>
            </ac:picMkLst>
          </pc:picChg>
          <pc:picChg chg="mod">
            <ac:chgData name="Stefan Holliland" userId="2fc507d2-9c37-40a3-a01c-fc3bce30f216" providerId="ADAL" clId="{EE8A0E57-3239-0D40-9463-50AB76D8BAE1}" dt="2025-04-24T10:30:22.354" v="3300" actId="1076"/>
            <ac:picMkLst>
              <pc:docMk/>
              <pc:sldMasterMk cId="4132621290" sldId="2147483657"/>
              <pc:sldLayoutMk cId="197421670" sldId="2147483658"/>
              <ac:picMk id="41" creationId="{54224F8F-9629-5A15-09BC-A4FAE2841B88}"/>
            </ac:picMkLst>
          </pc:picChg>
          <pc:picChg chg="mod">
            <ac:chgData name="Stefan Holliland" userId="2fc507d2-9c37-40a3-a01c-fc3bce30f216" providerId="ADAL" clId="{EE8A0E57-3239-0D40-9463-50AB76D8BAE1}" dt="2025-04-24T10:30:33.738" v="3308" actId="688"/>
            <ac:picMkLst>
              <pc:docMk/>
              <pc:sldMasterMk cId="4132621290" sldId="2147483657"/>
              <pc:sldLayoutMk cId="197421670" sldId="2147483658"/>
              <ac:picMk id="42" creationId="{EFF999D6-8632-0315-FFAB-7C959F0D46D7}"/>
            </ac:picMkLst>
          </pc:picChg>
        </pc:sldLayoutChg>
        <pc:sldLayoutChg chg="addSp delSp modSp add mod replId modTransition delAnim modAnim">
          <pc:chgData name="Stefan Holliland" userId="2fc507d2-9c37-40a3-a01c-fc3bce30f216" providerId="ADAL" clId="{EE8A0E57-3239-0D40-9463-50AB76D8BAE1}" dt="2025-04-28T13:16:45.982" v="6159" actId="1076"/>
          <pc:sldLayoutMkLst>
            <pc:docMk/>
            <pc:sldMasterMk cId="4132621290" sldId="2147483657"/>
            <pc:sldLayoutMk cId="258414351" sldId="2147483660"/>
          </pc:sldLayoutMkLst>
          <pc:picChg chg="add mod">
            <ac:chgData name="Stefan Holliland" userId="2fc507d2-9c37-40a3-a01c-fc3bce30f216" providerId="ADAL" clId="{EE8A0E57-3239-0D40-9463-50AB76D8BAE1}" dt="2025-04-28T13:14:04.239" v="6137"/>
            <ac:picMkLst>
              <pc:docMk/>
              <pc:sldMasterMk cId="4132621290" sldId="2147483657"/>
              <pc:sldLayoutMk cId="258414351" sldId="2147483660"/>
              <ac:picMk id="2" creationId="{4EA46A87-F6C6-2FB6-2912-20EF863C05F9}"/>
            </ac:picMkLst>
          </pc:picChg>
          <pc:picChg chg="add mod">
            <ac:chgData name="Stefan Holliland" userId="2fc507d2-9c37-40a3-a01c-fc3bce30f216" providerId="ADAL" clId="{EE8A0E57-3239-0D40-9463-50AB76D8BAE1}" dt="2025-04-28T13:16:42.278" v="6156" actId="1076"/>
            <ac:picMkLst>
              <pc:docMk/>
              <pc:sldMasterMk cId="4132621290" sldId="2147483657"/>
              <pc:sldLayoutMk cId="258414351" sldId="2147483660"/>
              <ac:picMk id="3" creationId="{E723F636-B896-6431-7EA0-767ADE9951D7}"/>
            </ac:picMkLst>
          </pc:picChg>
          <pc:picChg chg="add mod">
            <ac:chgData name="Stefan Holliland" userId="2fc507d2-9c37-40a3-a01c-fc3bce30f216" providerId="ADAL" clId="{EE8A0E57-3239-0D40-9463-50AB76D8BAE1}" dt="2025-04-28T13:16:44.817" v="6158" actId="688"/>
            <ac:picMkLst>
              <pc:docMk/>
              <pc:sldMasterMk cId="4132621290" sldId="2147483657"/>
              <pc:sldLayoutMk cId="258414351" sldId="2147483660"/>
              <ac:picMk id="4" creationId="{EEE2FBFE-E952-BBF8-1B18-F01B1C8A9D2E}"/>
            </ac:picMkLst>
          </pc:picChg>
          <pc:picChg chg="add mod">
            <ac:chgData name="Stefan Holliland" userId="2fc507d2-9c37-40a3-a01c-fc3bce30f216" providerId="ADAL" clId="{EE8A0E57-3239-0D40-9463-50AB76D8BAE1}" dt="2025-04-28T13:16:45.982" v="6159" actId="1076"/>
            <ac:picMkLst>
              <pc:docMk/>
              <pc:sldMasterMk cId="4132621290" sldId="2147483657"/>
              <pc:sldLayoutMk cId="258414351" sldId="2147483660"/>
              <ac:picMk id="5" creationId="{C93B7DAB-36B9-C41A-D2F4-FBFCE2AEEB54}"/>
            </ac:picMkLst>
          </pc:picChg>
          <pc:picChg chg="add mod">
            <ac:chgData name="Stefan Holliland" userId="2fc507d2-9c37-40a3-a01c-fc3bce30f216" providerId="ADAL" clId="{EE8A0E57-3239-0D40-9463-50AB76D8BAE1}" dt="2025-04-28T13:16:40.556" v="6155" actId="1076"/>
            <ac:picMkLst>
              <pc:docMk/>
              <pc:sldMasterMk cId="4132621290" sldId="2147483657"/>
              <pc:sldLayoutMk cId="258414351" sldId="2147483660"/>
              <ac:picMk id="6" creationId="{B51FE65C-680C-57FF-F005-BF51D96C86EB}"/>
            </ac:picMkLst>
          </pc:picChg>
          <pc:picChg chg="add mod">
            <ac:chgData name="Stefan Holliland" userId="2fc507d2-9c37-40a3-a01c-fc3bce30f216" providerId="ADAL" clId="{EE8A0E57-3239-0D40-9463-50AB76D8BAE1}" dt="2025-04-28T13:14:04.239" v="6137"/>
            <ac:picMkLst>
              <pc:docMk/>
              <pc:sldMasterMk cId="4132621290" sldId="2147483657"/>
              <pc:sldLayoutMk cId="258414351" sldId="2147483660"/>
              <ac:picMk id="7" creationId="{7A502063-0777-2C1B-6268-267FAD9DE7AD}"/>
            </ac:picMkLst>
          </pc:picChg>
          <pc:picChg chg="add mod">
            <ac:chgData name="Stefan Holliland" userId="2fc507d2-9c37-40a3-a01c-fc3bce30f216" providerId="ADAL" clId="{EE8A0E57-3239-0D40-9463-50AB76D8BAE1}" dt="2025-04-28T13:15:23.281" v="6140" actId="14826"/>
            <ac:picMkLst>
              <pc:docMk/>
              <pc:sldMasterMk cId="4132621290" sldId="2147483657"/>
              <pc:sldLayoutMk cId="258414351" sldId="2147483660"/>
              <ac:picMk id="8" creationId="{6BAAB42C-0F2F-5F5F-64CE-FCB15B194479}"/>
            </ac:picMkLst>
          </pc:picChg>
          <pc:picChg chg="add mod">
            <ac:chgData name="Stefan Holliland" userId="2fc507d2-9c37-40a3-a01c-fc3bce30f216" providerId="ADAL" clId="{EE8A0E57-3239-0D40-9463-50AB76D8BAE1}" dt="2025-04-28T13:16:32.938" v="6153" actId="1076"/>
            <ac:picMkLst>
              <pc:docMk/>
              <pc:sldMasterMk cId="4132621290" sldId="2147483657"/>
              <pc:sldLayoutMk cId="258414351" sldId="2147483660"/>
              <ac:picMk id="9" creationId="{37E30766-CB2C-F5C6-7A10-8189BCB0E151}"/>
            </ac:picMkLst>
          </pc:picChg>
          <pc:picChg chg="add mod">
            <ac:chgData name="Stefan Holliland" userId="2fc507d2-9c37-40a3-a01c-fc3bce30f216" providerId="ADAL" clId="{EE8A0E57-3239-0D40-9463-50AB76D8BAE1}" dt="2025-04-28T13:16:36.731" v="6154" actId="1076"/>
            <ac:picMkLst>
              <pc:docMk/>
              <pc:sldMasterMk cId="4132621290" sldId="2147483657"/>
              <pc:sldLayoutMk cId="258414351" sldId="2147483660"/>
              <ac:picMk id="10" creationId="{DF683380-4B5F-3C0B-C4E6-AEDEB1E38824}"/>
            </ac:picMkLst>
          </pc:picChg>
        </pc:sldLayoutChg>
        <pc:sldLayoutChg chg="delSp modSp add mod replId modTransition delAnim">
          <pc:chgData name="Stefan Holliland" userId="2fc507d2-9c37-40a3-a01c-fc3bce30f216" providerId="ADAL" clId="{EE8A0E57-3239-0D40-9463-50AB76D8BAE1}" dt="2025-05-06T11:01:17.263" v="8214" actId="1076"/>
          <pc:sldLayoutMkLst>
            <pc:docMk/>
            <pc:sldMasterMk cId="4132621290" sldId="2147483657"/>
            <pc:sldLayoutMk cId="3160770563" sldId="2147483662"/>
          </pc:sldLayoutMkLst>
          <pc:picChg chg="mod">
            <ac:chgData name="Stefan Holliland" userId="2fc507d2-9c37-40a3-a01c-fc3bce30f216" providerId="ADAL" clId="{EE8A0E57-3239-0D40-9463-50AB76D8BAE1}" dt="2025-05-06T11:01:07.360" v="8208" actId="1076"/>
            <ac:picMkLst>
              <pc:docMk/>
              <pc:sldMasterMk cId="4132621290" sldId="2147483657"/>
              <pc:sldLayoutMk cId="3160770563" sldId="2147483662"/>
              <ac:picMk id="2" creationId="{4EA46A87-F6C6-2FB6-2912-20EF863C05F9}"/>
            </ac:picMkLst>
          </pc:picChg>
          <pc:picChg chg="mod">
            <ac:chgData name="Stefan Holliland" userId="2fc507d2-9c37-40a3-a01c-fc3bce30f216" providerId="ADAL" clId="{EE8A0E57-3239-0D40-9463-50AB76D8BAE1}" dt="2025-05-06T11:01:12.380" v="8211" actId="1076"/>
            <ac:picMkLst>
              <pc:docMk/>
              <pc:sldMasterMk cId="4132621290" sldId="2147483657"/>
              <pc:sldLayoutMk cId="3160770563" sldId="2147483662"/>
              <ac:picMk id="4" creationId="{EEE2FBFE-E952-BBF8-1B18-F01B1C8A9D2E}"/>
            </ac:picMkLst>
          </pc:picChg>
          <pc:picChg chg="mod">
            <ac:chgData name="Stefan Holliland" userId="2fc507d2-9c37-40a3-a01c-fc3bce30f216" providerId="ADAL" clId="{EE8A0E57-3239-0D40-9463-50AB76D8BAE1}" dt="2025-05-06T11:01:17.263" v="8214" actId="1076"/>
            <ac:picMkLst>
              <pc:docMk/>
              <pc:sldMasterMk cId="4132621290" sldId="2147483657"/>
              <pc:sldLayoutMk cId="3160770563" sldId="2147483662"/>
              <ac:picMk id="5" creationId="{C93B7DAB-36B9-C41A-D2F4-FBFCE2AEEB54}"/>
            </ac:picMkLst>
          </pc:picChg>
          <pc:picChg chg="mod">
            <ac:chgData name="Stefan Holliland" userId="2fc507d2-9c37-40a3-a01c-fc3bce30f216" providerId="ADAL" clId="{EE8A0E57-3239-0D40-9463-50AB76D8BAE1}" dt="2025-05-06T11:01:09.432" v="8209" actId="1076"/>
            <ac:picMkLst>
              <pc:docMk/>
              <pc:sldMasterMk cId="4132621290" sldId="2147483657"/>
              <pc:sldLayoutMk cId="3160770563" sldId="2147483662"/>
              <ac:picMk id="6" creationId="{B51FE65C-680C-57FF-F005-BF51D96C86EB}"/>
            </ac:picMkLst>
          </pc:picChg>
          <pc:picChg chg="mod">
            <ac:chgData name="Stefan Holliland" userId="2fc507d2-9c37-40a3-a01c-fc3bce30f216" providerId="ADAL" clId="{EE8A0E57-3239-0D40-9463-50AB76D8BAE1}" dt="2025-05-06T11:01:10.664" v="8210" actId="1076"/>
            <ac:picMkLst>
              <pc:docMk/>
              <pc:sldMasterMk cId="4132621290" sldId="2147483657"/>
              <pc:sldLayoutMk cId="3160770563" sldId="2147483662"/>
              <ac:picMk id="7" creationId="{7A502063-0777-2C1B-6268-267FAD9DE7AD}"/>
            </ac:picMkLst>
          </pc:picChg>
          <pc:picChg chg="mod">
            <ac:chgData name="Stefan Holliland" userId="2fc507d2-9c37-40a3-a01c-fc3bce30f216" providerId="ADAL" clId="{EE8A0E57-3239-0D40-9463-50AB76D8BAE1}" dt="2025-05-06T11:01:03.468" v="8207" actId="1076"/>
            <ac:picMkLst>
              <pc:docMk/>
              <pc:sldMasterMk cId="4132621290" sldId="2147483657"/>
              <pc:sldLayoutMk cId="3160770563" sldId="2147483662"/>
              <ac:picMk id="8" creationId="{6BAAB42C-0F2F-5F5F-64CE-FCB15B194479}"/>
            </ac:picMkLst>
          </pc:picChg>
          <pc:picChg chg="mod">
            <ac:chgData name="Stefan Holliland" userId="2fc507d2-9c37-40a3-a01c-fc3bce30f216" providerId="ADAL" clId="{EE8A0E57-3239-0D40-9463-50AB76D8BAE1}" dt="2025-05-06T11:01:03.468" v="8207" actId="1076"/>
            <ac:picMkLst>
              <pc:docMk/>
              <pc:sldMasterMk cId="4132621290" sldId="2147483657"/>
              <pc:sldLayoutMk cId="3160770563" sldId="2147483662"/>
              <ac:picMk id="9" creationId="{37E30766-CB2C-F5C6-7A10-8189BCB0E151}"/>
            </ac:picMkLst>
          </pc:picChg>
        </pc:sldLayoutChg>
      </pc:sldMasterChg>
    </pc:docChg>
  </pc:docChgLst>
  <pc:docChgLst>
    <pc:chgData name="Stefan Holliland" userId="2fc507d2-9c37-40a3-a01c-fc3bce30f216" providerId="ADAL" clId="{A0819A7A-0C53-F141-8A36-FA3300B23731}"/>
    <pc:docChg chg="undo custSel modSld">
      <pc:chgData name="Stefan Holliland" userId="2fc507d2-9c37-40a3-a01c-fc3bce30f216" providerId="ADAL" clId="{A0819A7A-0C53-F141-8A36-FA3300B23731}" dt="2025-06-03T13:38:59.794" v="74"/>
      <pc:docMkLst>
        <pc:docMk/>
      </pc:docMkLst>
      <pc:sldChg chg="modAnim">
        <pc:chgData name="Stefan Holliland" userId="2fc507d2-9c37-40a3-a01c-fc3bce30f216" providerId="ADAL" clId="{A0819A7A-0C53-F141-8A36-FA3300B23731}" dt="2025-06-03T13:38:59.794" v="74"/>
        <pc:sldMkLst>
          <pc:docMk/>
          <pc:sldMk cId="1890737304" sldId="260"/>
        </pc:sldMkLst>
      </pc:sldChg>
      <pc:sldChg chg="modSp mod">
        <pc:chgData name="Stefan Holliland" userId="2fc507d2-9c37-40a3-a01c-fc3bce30f216" providerId="ADAL" clId="{A0819A7A-0C53-F141-8A36-FA3300B23731}" dt="2025-06-03T13:27:47.603" v="6" actId="1076"/>
        <pc:sldMkLst>
          <pc:docMk/>
          <pc:sldMk cId="380133527" sldId="272"/>
        </pc:sldMkLst>
        <pc:spChg chg="mod">
          <ac:chgData name="Stefan Holliland" userId="2fc507d2-9c37-40a3-a01c-fc3bce30f216" providerId="ADAL" clId="{A0819A7A-0C53-F141-8A36-FA3300B23731}" dt="2025-06-03T13:27:15.893" v="2" actId="18654"/>
          <ac:spMkLst>
            <pc:docMk/>
            <pc:sldMk cId="380133527" sldId="272"/>
            <ac:spMk id="7" creationId="{37BADCA3-9884-0E27-6D20-5BB75DC46ED6}"/>
          </ac:spMkLst>
        </pc:spChg>
        <pc:spChg chg="mod">
          <ac:chgData name="Stefan Holliland" userId="2fc507d2-9c37-40a3-a01c-fc3bce30f216" providerId="ADAL" clId="{A0819A7A-0C53-F141-8A36-FA3300B23731}" dt="2025-06-03T13:27:47.603" v="6" actId="1076"/>
          <ac:spMkLst>
            <pc:docMk/>
            <pc:sldMk cId="380133527" sldId="272"/>
            <ac:spMk id="15" creationId="{14627579-1FAF-0102-FFA3-23F8CDE3B698}"/>
          </ac:spMkLst>
        </pc:spChg>
        <pc:spChg chg="mod">
          <ac:chgData name="Stefan Holliland" userId="2fc507d2-9c37-40a3-a01c-fc3bce30f216" providerId="ADAL" clId="{A0819A7A-0C53-F141-8A36-FA3300B23731}" dt="2025-06-03T13:27:47.603" v="6" actId="1076"/>
          <ac:spMkLst>
            <pc:docMk/>
            <pc:sldMk cId="380133527" sldId="272"/>
            <ac:spMk id="16" creationId="{B5C812D0-155C-F997-858C-053FB167EF55}"/>
          </ac:spMkLst>
        </pc:spChg>
        <pc:spChg chg="mod">
          <ac:chgData name="Stefan Holliland" userId="2fc507d2-9c37-40a3-a01c-fc3bce30f216" providerId="ADAL" clId="{A0819A7A-0C53-F141-8A36-FA3300B23731}" dt="2025-06-03T13:27:47.603" v="6" actId="1076"/>
          <ac:spMkLst>
            <pc:docMk/>
            <pc:sldMk cId="380133527" sldId="272"/>
            <ac:spMk id="17" creationId="{3AC64EB1-BA5F-1F5C-F55C-9DADAC0614DB}"/>
          </ac:spMkLst>
        </pc:spChg>
        <pc:spChg chg="mod">
          <ac:chgData name="Stefan Holliland" userId="2fc507d2-9c37-40a3-a01c-fc3bce30f216" providerId="ADAL" clId="{A0819A7A-0C53-F141-8A36-FA3300B23731}" dt="2025-06-03T13:27:47.603" v="6" actId="1076"/>
          <ac:spMkLst>
            <pc:docMk/>
            <pc:sldMk cId="380133527" sldId="272"/>
            <ac:spMk id="18" creationId="{9485E421-034D-F30C-5E6F-4095D58B265D}"/>
          </ac:spMkLst>
        </pc:spChg>
        <pc:picChg chg="mod">
          <ac:chgData name="Stefan Holliland" userId="2fc507d2-9c37-40a3-a01c-fc3bce30f216" providerId="ADAL" clId="{A0819A7A-0C53-F141-8A36-FA3300B23731}" dt="2025-06-03T13:27:47.603" v="6" actId="1076"/>
          <ac:picMkLst>
            <pc:docMk/>
            <pc:sldMk cId="380133527" sldId="272"/>
            <ac:picMk id="14" creationId="{D184ABED-675D-353B-4E17-975C3A5E2C7C}"/>
          </ac:picMkLst>
        </pc:picChg>
        <pc:cxnChg chg="mod">
          <ac:chgData name="Stefan Holliland" userId="2fc507d2-9c37-40a3-a01c-fc3bce30f216" providerId="ADAL" clId="{A0819A7A-0C53-F141-8A36-FA3300B23731}" dt="2025-06-03T13:27:47.603" v="6" actId="1076"/>
          <ac:cxnSpMkLst>
            <pc:docMk/>
            <pc:sldMk cId="380133527" sldId="272"/>
            <ac:cxnSpMk id="20" creationId="{DB208D24-8BC9-6C4D-4765-461740358824}"/>
          </ac:cxnSpMkLst>
        </pc:cxnChg>
        <pc:cxnChg chg="mod">
          <ac:chgData name="Stefan Holliland" userId="2fc507d2-9c37-40a3-a01c-fc3bce30f216" providerId="ADAL" clId="{A0819A7A-0C53-F141-8A36-FA3300B23731}" dt="2025-06-03T13:27:47.603" v="6" actId="1076"/>
          <ac:cxnSpMkLst>
            <pc:docMk/>
            <pc:sldMk cId="380133527" sldId="272"/>
            <ac:cxnSpMk id="24" creationId="{5360FAE2-E62B-3D17-F0E0-44A960A83D3D}"/>
          </ac:cxnSpMkLst>
        </pc:cxnChg>
        <pc:cxnChg chg="mod">
          <ac:chgData name="Stefan Holliland" userId="2fc507d2-9c37-40a3-a01c-fc3bce30f216" providerId="ADAL" clId="{A0819A7A-0C53-F141-8A36-FA3300B23731}" dt="2025-06-03T13:27:47.603" v="6" actId="1076"/>
          <ac:cxnSpMkLst>
            <pc:docMk/>
            <pc:sldMk cId="380133527" sldId="272"/>
            <ac:cxnSpMk id="29" creationId="{FBFFE9A9-A923-7CB4-BCC2-405224CF67A3}"/>
          </ac:cxnSpMkLst>
        </pc:cxnChg>
        <pc:cxnChg chg="mod">
          <ac:chgData name="Stefan Holliland" userId="2fc507d2-9c37-40a3-a01c-fc3bce30f216" providerId="ADAL" clId="{A0819A7A-0C53-F141-8A36-FA3300B23731}" dt="2025-06-03T13:27:47.603" v="6" actId="1076"/>
          <ac:cxnSpMkLst>
            <pc:docMk/>
            <pc:sldMk cId="380133527" sldId="272"/>
            <ac:cxnSpMk id="32" creationId="{67880C4C-0710-8281-2CB2-A645FEDC15AC}"/>
          </ac:cxnSpMkLst>
        </pc:cxnChg>
      </pc:sldChg>
      <pc:sldChg chg="modSp mod">
        <pc:chgData name="Stefan Holliland" userId="2fc507d2-9c37-40a3-a01c-fc3bce30f216" providerId="ADAL" clId="{A0819A7A-0C53-F141-8A36-FA3300B23731}" dt="2025-06-03T13:35:33.120" v="70" actId="207"/>
        <pc:sldMkLst>
          <pc:docMk/>
          <pc:sldMk cId="2684756197" sldId="287"/>
        </pc:sldMkLst>
        <pc:spChg chg="mod">
          <ac:chgData name="Stefan Holliland" userId="2fc507d2-9c37-40a3-a01c-fc3bce30f216" providerId="ADAL" clId="{A0819A7A-0C53-F141-8A36-FA3300B23731}" dt="2025-06-03T13:29:06.750" v="11" actId="12788"/>
          <ac:spMkLst>
            <pc:docMk/>
            <pc:sldMk cId="2684756197" sldId="287"/>
            <ac:spMk id="16" creationId="{BAEC512A-CF9B-B8C5-F84A-29D0BE5C26DC}"/>
          </ac:spMkLst>
        </pc:spChg>
        <pc:spChg chg="mod">
          <ac:chgData name="Stefan Holliland" userId="2fc507d2-9c37-40a3-a01c-fc3bce30f216" providerId="ADAL" clId="{A0819A7A-0C53-F141-8A36-FA3300B23731}" dt="2025-06-03T13:34:20.207" v="37" actId="1076"/>
          <ac:spMkLst>
            <pc:docMk/>
            <pc:sldMk cId="2684756197" sldId="287"/>
            <ac:spMk id="38" creationId="{E3250743-6277-4FAE-1A95-32EEA2350C43}"/>
          </ac:spMkLst>
        </pc:spChg>
        <pc:picChg chg="mod">
          <ac:chgData name="Stefan Holliland" userId="2fc507d2-9c37-40a3-a01c-fc3bce30f216" providerId="ADAL" clId="{A0819A7A-0C53-F141-8A36-FA3300B23731}" dt="2025-06-03T13:35:21.823" v="64" actId="207"/>
          <ac:picMkLst>
            <pc:docMk/>
            <pc:sldMk cId="2684756197" sldId="287"/>
            <ac:picMk id="19" creationId="{99BCEB46-E51C-A54F-6410-F90E303E5B88}"/>
          </ac:picMkLst>
        </pc:picChg>
        <pc:picChg chg="mod">
          <ac:chgData name="Stefan Holliland" userId="2fc507d2-9c37-40a3-a01c-fc3bce30f216" providerId="ADAL" clId="{A0819A7A-0C53-F141-8A36-FA3300B23731}" dt="2025-06-03T13:35:15.865" v="58" actId="207"/>
          <ac:picMkLst>
            <pc:docMk/>
            <pc:sldMk cId="2684756197" sldId="287"/>
            <ac:picMk id="20" creationId="{A89819D5-EAF8-19EE-104B-BA4428DD5136}"/>
          </ac:picMkLst>
        </pc:picChg>
        <pc:picChg chg="mod">
          <ac:chgData name="Stefan Holliland" userId="2fc507d2-9c37-40a3-a01c-fc3bce30f216" providerId="ADAL" clId="{A0819A7A-0C53-F141-8A36-FA3300B23731}" dt="2025-06-03T13:34:43.506" v="42" actId="692"/>
          <ac:picMkLst>
            <pc:docMk/>
            <pc:sldMk cId="2684756197" sldId="287"/>
            <ac:picMk id="21" creationId="{003BBAE7-DD0E-3B03-17BD-F186D7C97AC6}"/>
          </ac:picMkLst>
        </pc:picChg>
        <pc:picChg chg="mod">
          <ac:chgData name="Stefan Holliland" userId="2fc507d2-9c37-40a3-a01c-fc3bce30f216" providerId="ADAL" clId="{A0819A7A-0C53-F141-8A36-FA3300B23731}" dt="2025-06-03T13:35:33.120" v="70" actId="207"/>
          <ac:picMkLst>
            <pc:docMk/>
            <pc:sldMk cId="2684756197" sldId="287"/>
            <ac:picMk id="22" creationId="{9C985AD3-398C-AEEC-397A-6E5E444DBC02}"/>
          </ac:picMkLst>
        </pc:picChg>
        <pc:picChg chg="mod">
          <ac:chgData name="Stefan Holliland" userId="2fc507d2-9c37-40a3-a01c-fc3bce30f216" providerId="ADAL" clId="{A0819A7A-0C53-F141-8A36-FA3300B23731}" dt="2025-06-03T13:34:58.085" v="48" actId="207"/>
          <ac:picMkLst>
            <pc:docMk/>
            <pc:sldMk cId="2684756197" sldId="287"/>
            <ac:picMk id="23" creationId="{A2B646F4-F232-2241-33F4-73A0478B5C5A}"/>
          </ac:picMkLst>
        </pc:picChg>
      </pc:sldChg>
    </pc:docChg>
  </pc:docChgLst>
  <pc:docChgLst>
    <pc:chgData name="Hannah Landais" userId="S::hannah.landais@harklondon.com::d46ba05e-754c-48ae-b99a-580e09c89fb5" providerId="AD" clId="Web-{C11C8141-3B1D-D09F-65E4-E3AE156A3F0A}"/>
    <pc:docChg chg="modSld">
      <pc:chgData name="Hannah Landais" userId="S::hannah.landais@harklondon.com::d46ba05e-754c-48ae-b99a-580e09c89fb5" providerId="AD" clId="Web-{C11C8141-3B1D-D09F-65E4-E3AE156A3F0A}" dt="2025-06-12T08:23:06.956" v="1" actId="20577"/>
      <pc:docMkLst>
        <pc:docMk/>
      </pc:docMkLst>
      <pc:sldChg chg="modSp">
        <pc:chgData name="Hannah Landais" userId="S::hannah.landais@harklondon.com::d46ba05e-754c-48ae-b99a-580e09c89fb5" providerId="AD" clId="Web-{C11C8141-3B1D-D09F-65E4-E3AE156A3F0A}" dt="2025-06-12T08:23:06.956" v="1" actId="20577"/>
        <pc:sldMkLst>
          <pc:docMk/>
          <pc:sldMk cId="2521398917" sldId="270"/>
        </pc:sldMkLst>
        <pc:spChg chg="mod">
          <ac:chgData name="Hannah Landais" userId="S::hannah.landais@harklondon.com::d46ba05e-754c-48ae-b99a-580e09c89fb5" providerId="AD" clId="Web-{C11C8141-3B1D-D09F-65E4-E3AE156A3F0A}" dt="2025-06-12T08:23:06.956" v="1" actId="20577"/>
          <ac:spMkLst>
            <pc:docMk/>
            <pc:sldMk cId="2521398917" sldId="270"/>
            <ac:spMk id="10" creationId="{7AC963E4-E886-FBF9-0533-997AD5B3B0BA}"/>
          </ac:spMkLst>
        </pc:spChg>
      </pc:sldChg>
    </pc:docChg>
  </pc:docChgLst>
  <pc:docChgLst>
    <pc:chgData name="Jemma Best" userId="S::jemma.best@harklondon.com::093e10da-3eb4-4c5e-87a3-9e25d773e19d" providerId="AD" clId="Web-{A06385BE-8470-8694-B3FD-A09399A6B1CE}"/>
    <pc:docChg chg="mod modSld">
      <pc:chgData name="Jemma Best" userId="S::jemma.best@harklondon.com::093e10da-3eb4-4c5e-87a3-9e25d773e19d" providerId="AD" clId="Web-{A06385BE-8470-8694-B3FD-A09399A6B1CE}" dt="2025-05-19T10:23:10.089" v="263" actId="20577"/>
      <pc:docMkLst>
        <pc:docMk/>
      </pc:docMkLst>
      <pc:sldChg chg="modSp">
        <pc:chgData name="Jemma Best" userId="S::jemma.best@harklondon.com::093e10da-3eb4-4c5e-87a3-9e25d773e19d" providerId="AD" clId="Web-{A06385BE-8470-8694-B3FD-A09399A6B1CE}" dt="2025-05-19T10:04:38.577" v="10" actId="20577"/>
        <pc:sldMkLst>
          <pc:docMk/>
          <pc:sldMk cId="1122392666" sldId="277"/>
        </pc:sldMkLst>
        <pc:spChg chg="mod">
          <ac:chgData name="Jemma Best" userId="S::jemma.best@harklondon.com::093e10da-3eb4-4c5e-87a3-9e25d773e19d" providerId="AD" clId="Web-{A06385BE-8470-8694-B3FD-A09399A6B1CE}" dt="2025-05-19T10:04:38.577" v="10" actId="20577"/>
          <ac:spMkLst>
            <pc:docMk/>
            <pc:sldMk cId="1122392666" sldId="277"/>
            <ac:spMk id="3" creationId="{4FA366F3-1F66-FD74-24A4-7CA7614AA8B2}"/>
          </ac:spMkLst>
        </pc:spChg>
      </pc:sldChg>
      <pc:sldChg chg="modNotes">
        <pc:chgData name="Jemma Best" userId="S::jemma.best@harklondon.com::093e10da-3eb4-4c5e-87a3-9e25d773e19d" providerId="AD" clId="Web-{A06385BE-8470-8694-B3FD-A09399A6B1CE}" dt="2025-05-19T10:07:09.005" v="68"/>
        <pc:sldMkLst>
          <pc:docMk/>
          <pc:sldMk cId="567923150" sldId="282"/>
        </pc:sldMkLst>
      </pc:sldChg>
      <pc:sldChg chg="modSp">
        <pc:chgData name="Jemma Best" userId="S::jemma.best@harklondon.com::093e10da-3eb4-4c5e-87a3-9e25d773e19d" providerId="AD" clId="Web-{A06385BE-8470-8694-B3FD-A09399A6B1CE}" dt="2025-05-19T10:14:43.601" v="112" actId="20577"/>
        <pc:sldMkLst>
          <pc:docMk/>
          <pc:sldMk cId="3883989383" sldId="283"/>
        </pc:sldMkLst>
        <pc:spChg chg="mod">
          <ac:chgData name="Jemma Best" userId="S::jemma.best@harklondon.com::093e10da-3eb4-4c5e-87a3-9e25d773e19d" providerId="AD" clId="Web-{A06385BE-8470-8694-B3FD-A09399A6B1CE}" dt="2025-05-19T10:14:43.601" v="112" actId="20577"/>
          <ac:spMkLst>
            <pc:docMk/>
            <pc:sldMk cId="3883989383" sldId="283"/>
            <ac:spMk id="13" creationId="{65E4A953-25E4-8054-F09B-A6128C7EBDA6}"/>
          </ac:spMkLst>
        </pc:spChg>
      </pc:sldChg>
      <pc:sldChg chg="modSp">
        <pc:chgData name="Jemma Best" userId="S::jemma.best@harklondon.com::093e10da-3eb4-4c5e-87a3-9e25d773e19d" providerId="AD" clId="Web-{A06385BE-8470-8694-B3FD-A09399A6B1CE}" dt="2025-05-19T10:14:28.287" v="110" actId="20577"/>
        <pc:sldMkLst>
          <pc:docMk/>
          <pc:sldMk cId="693554903" sldId="284"/>
        </pc:sldMkLst>
        <pc:spChg chg="mod">
          <ac:chgData name="Jemma Best" userId="S::jemma.best@harklondon.com::093e10da-3eb4-4c5e-87a3-9e25d773e19d" providerId="AD" clId="Web-{A06385BE-8470-8694-B3FD-A09399A6B1CE}" dt="2025-05-19T10:14:28.287" v="110" actId="20577"/>
          <ac:spMkLst>
            <pc:docMk/>
            <pc:sldMk cId="693554903" sldId="284"/>
            <ac:spMk id="14" creationId="{BA0887DD-00C1-1DFD-9C21-EFFD38BC45D1}"/>
          </ac:spMkLst>
        </pc:spChg>
      </pc:sldChg>
      <pc:sldChg chg="modSp">
        <pc:chgData name="Jemma Best" userId="S::jemma.best@harklondon.com::093e10da-3eb4-4c5e-87a3-9e25d773e19d" providerId="AD" clId="Web-{A06385BE-8470-8694-B3FD-A09399A6B1CE}" dt="2025-05-19T10:14:57.851" v="124" actId="20577"/>
        <pc:sldMkLst>
          <pc:docMk/>
          <pc:sldMk cId="2947992237" sldId="285"/>
        </pc:sldMkLst>
        <pc:spChg chg="mod">
          <ac:chgData name="Jemma Best" userId="S::jemma.best@harklondon.com::093e10da-3eb4-4c5e-87a3-9e25d773e19d" providerId="AD" clId="Web-{A06385BE-8470-8694-B3FD-A09399A6B1CE}" dt="2025-05-19T10:14:57.851" v="124" actId="20577"/>
          <ac:spMkLst>
            <pc:docMk/>
            <pc:sldMk cId="2947992237" sldId="285"/>
            <ac:spMk id="14" creationId="{8B268F32-7EB8-7B1A-A97C-5DFA2F6E12EF}"/>
          </ac:spMkLst>
        </pc:spChg>
        <pc:cxnChg chg="mod">
          <ac:chgData name="Jemma Best" userId="S::jemma.best@harklondon.com::093e10da-3eb4-4c5e-87a3-9e25d773e19d" providerId="AD" clId="Web-{A06385BE-8470-8694-B3FD-A09399A6B1CE}" dt="2025-05-19T10:11:40.390" v="73" actId="1076"/>
          <ac:cxnSpMkLst>
            <pc:docMk/>
            <pc:sldMk cId="2947992237" sldId="285"/>
            <ac:cxnSpMk id="29" creationId="{AC477B79-04BE-094A-B431-073876FC2A4A}"/>
          </ac:cxnSpMkLst>
        </pc:cxnChg>
      </pc:sldChg>
      <pc:sldChg chg="addSp delSp modSp">
        <pc:chgData name="Jemma Best" userId="S::jemma.best@harklondon.com::093e10da-3eb4-4c5e-87a3-9e25d773e19d" providerId="AD" clId="Web-{A06385BE-8470-8694-B3FD-A09399A6B1CE}" dt="2025-05-19T10:23:10.089" v="263" actId="20577"/>
        <pc:sldMkLst>
          <pc:docMk/>
          <pc:sldMk cId="2479144391" sldId="289"/>
        </pc:sldMkLst>
      </pc:sldChg>
    </pc:docChg>
  </pc:docChgLst>
  <pc:docChgLst>
    <pc:chgData name="Catriona Hull" userId="17e7df9f-ea6e-43d6-ba4f-70995306e548" providerId="ADAL" clId="{A9C84656-5314-8140-836D-5EF1F2369A02}"/>
    <pc:docChg chg="modSld">
      <pc:chgData name="Catriona Hull" userId="17e7df9f-ea6e-43d6-ba4f-70995306e548" providerId="ADAL" clId="{A9C84656-5314-8140-836D-5EF1F2369A02}" dt="2025-05-15T11:38:30.457" v="56" actId="20577"/>
      <pc:docMkLst>
        <pc:docMk/>
      </pc:docMkLst>
      <pc:sldChg chg="addSp modSp mod">
        <pc:chgData name="Catriona Hull" userId="17e7df9f-ea6e-43d6-ba4f-70995306e548" providerId="ADAL" clId="{A9C84656-5314-8140-836D-5EF1F2369A02}" dt="2025-05-15T11:38:30.457" v="56" actId="20577"/>
        <pc:sldMkLst>
          <pc:docMk/>
          <pc:sldMk cId="1251348802" sldId="279"/>
        </pc:sldMkLst>
        <pc:spChg chg="add mod">
          <ac:chgData name="Catriona Hull" userId="17e7df9f-ea6e-43d6-ba4f-70995306e548" providerId="ADAL" clId="{A9C84656-5314-8140-836D-5EF1F2369A02}" dt="2025-05-15T11:38:30.457" v="56" actId="20577"/>
          <ac:spMkLst>
            <pc:docMk/>
            <pc:sldMk cId="1251348802" sldId="279"/>
            <ac:spMk id="2" creationId="{72282816-4F8F-3FFB-E8B4-1C194E87A03D}"/>
          </ac:spMkLst>
        </pc:spChg>
        <pc:spChg chg="add mod">
          <ac:chgData name="Catriona Hull" userId="17e7df9f-ea6e-43d6-ba4f-70995306e548" providerId="ADAL" clId="{A9C84656-5314-8140-836D-5EF1F2369A02}" dt="2025-05-15T11:37:26.416" v="48" actId="14100"/>
          <ac:spMkLst>
            <pc:docMk/>
            <pc:sldMk cId="1251348802" sldId="279"/>
            <ac:spMk id="3" creationId="{F47B876C-065E-CBB8-240D-AE7789560AA3}"/>
          </ac:spMkLst>
        </pc:spChg>
        <pc:spChg chg="add mod">
          <ac:chgData name="Catriona Hull" userId="17e7df9f-ea6e-43d6-ba4f-70995306e548" providerId="ADAL" clId="{A9C84656-5314-8140-836D-5EF1F2369A02}" dt="2025-05-15T11:37:34.369" v="50" actId="14100"/>
          <ac:spMkLst>
            <pc:docMk/>
            <pc:sldMk cId="1251348802" sldId="279"/>
            <ac:spMk id="7" creationId="{A2FDF34C-BE61-5622-38DF-3A7C59AC85D7}"/>
          </ac:spMkLst>
        </pc:spChg>
        <pc:spChg chg="mod">
          <ac:chgData name="Catriona Hull" userId="17e7df9f-ea6e-43d6-ba4f-70995306e548" providerId="ADAL" clId="{A9C84656-5314-8140-836D-5EF1F2369A02}" dt="2025-05-15T11:36:49.673" v="36" actId="14100"/>
          <ac:spMkLst>
            <pc:docMk/>
            <pc:sldMk cId="1251348802" sldId="279"/>
            <ac:spMk id="10" creationId="{2923557D-0B47-E10D-4F0B-4421FC4BB890}"/>
          </ac:spMkLst>
        </pc:spChg>
        <pc:spChg chg="add mod">
          <ac:chgData name="Catriona Hull" userId="17e7df9f-ea6e-43d6-ba4f-70995306e548" providerId="ADAL" clId="{A9C84656-5314-8140-836D-5EF1F2369A02}" dt="2025-05-15T11:37:37.816" v="52" actId="14100"/>
          <ac:spMkLst>
            <pc:docMk/>
            <pc:sldMk cId="1251348802" sldId="279"/>
            <ac:spMk id="11" creationId="{DD2EA72F-ABE2-DA77-C211-6A84FFF245D7}"/>
          </ac:spMkLst>
        </pc:spChg>
        <pc:picChg chg="mod">
          <ac:chgData name="Catriona Hull" userId="17e7df9f-ea6e-43d6-ba4f-70995306e548" providerId="ADAL" clId="{A9C84656-5314-8140-836D-5EF1F2369A02}" dt="2025-05-15T11:37:42.478" v="53" actId="1076"/>
          <ac:picMkLst>
            <pc:docMk/>
            <pc:sldMk cId="1251348802" sldId="279"/>
            <ac:picMk id="15" creationId="{744BBFF0-28CE-61AB-CCAB-4752A61F2744}"/>
          </ac:picMkLst>
        </pc:picChg>
      </pc:sldChg>
    </pc:docChg>
  </pc:docChgLst>
  <pc:docChgLst>
    <pc:chgData name="Stefan Holliland" userId="2fc507d2-9c37-40a3-a01c-fc3bce30f216" providerId="ADAL" clId="{49581C39-634E-664B-B6CA-875C095BDD5D}"/>
    <pc:docChg chg="undo redo custSel addSld delSld modSld">
      <pc:chgData name="Stefan Holliland" userId="2fc507d2-9c37-40a3-a01c-fc3bce30f216" providerId="ADAL" clId="{49581C39-634E-664B-B6CA-875C095BDD5D}" dt="2025-05-20T11:20:30.382" v="631" actId="14100"/>
      <pc:docMkLst>
        <pc:docMk/>
      </pc:docMkLst>
      <pc:sldChg chg="addSp modSp mod">
        <pc:chgData name="Stefan Holliland" userId="2fc507d2-9c37-40a3-a01c-fc3bce30f216" providerId="ADAL" clId="{49581C39-634E-664B-B6CA-875C095BDD5D}" dt="2025-05-20T10:52:01.291" v="166" actId="20577"/>
        <pc:sldMkLst>
          <pc:docMk/>
          <pc:sldMk cId="1122491457" sldId="271"/>
        </pc:sldMkLst>
        <pc:spChg chg="mod">
          <ac:chgData name="Stefan Holliland" userId="2fc507d2-9c37-40a3-a01c-fc3bce30f216" providerId="ADAL" clId="{49581C39-634E-664B-B6CA-875C095BDD5D}" dt="2025-05-20T10:51:58.143" v="165" actId="20577"/>
          <ac:spMkLst>
            <pc:docMk/>
            <pc:sldMk cId="1122491457" sldId="271"/>
            <ac:spMk id="6" creationId="{093C750C-C12D-9FB7-4AA1-524B82F75BEB}"/>
          </ac:spMkLst>
        </pc:spChg>
        <pc:spChg chg="mod">
          <ac:chgData name="Stefan Holliland" userId="2fc507d2-9c37-40a3-a01c-fc3bce30f216" providerId="ADAL" clId="{49581C39-634E-664B-B6CA-875C095BDD5D}" dt="2025-05-20T10:52:01.291" v="166" actId="20577"/>
          <ac:spMkLst>
            <pc:docMk/>
            <pc:sldMk cId="1122491457" sldId="271"/>
            <ac:spMk id="8" creationId="{DC075C66-6678-D113-62DF-D2667F056461}"/>
          </ac:spMkLst>
        </pc:spChg>
        <pc:spChg chg="add mod">
          <ac:chgData name="Stefan Holliland" userId="2fc507d2-9c37-40a3-a01c-fc3bce30f216" providerId="ADAL" clId="{49581C39-634E-664B-B6CA-875C095BDD5D}" dt="2025-05-20T10:49:34.824" v="163" actId="113"/>
          <ac:spMkLst>
            <pc:docMk/>
            <pc:sldMk cId="1122491457" sldId="271"/>
            <ac:spMk id="11" creationId="{5611663B-D0DC-DA8E-3990-D58D2422C333}"/>
          </ac:spMkLst>
        </pc:spChg>
      </pc:sldChg>
      <pc:sldChg chg="addSp modSp mod">
        <pc:chgData name="Stefan Holliland" userId="2fc507d2-9c37-40a3-a01c-fc3bce30f216" providerId="ADAL" clId="{49581C39-634E-664B-B6CA-875C095BDD5D}" dt="2025-05-20T10:45:59.786" v="149" actId="113"/>
        <pc:sldMkLst>
          <pc:docMk/>
          <pc:sldMk cId="3947947744" sldId="274"/>
        </pc:sldMkLst>
        <pc:spChg chg="mod">
          <ac:chgData name="Stefan Holliland" userId="2fc507d2-9c37-40a3-a01c-fc3bce30f216" providerId="ADAL" clId="{49581C39-634E-664B-B6CA-875C095BDD5D}" dt="2025-05-20T09:48:29.585" v="3" actId="14100"/>
          <ac:spMkLst>
            <pc:docMk/>
            <pc:sldMk cId="3947947744" sldId="274"/>
            <ac:spMk id="2" creationId="{C1525D9A-36B7-E57E-F0E3-E70DC4DBE550}"/>
          </ac:spMkLst>
        </pc:spChg>
        <pc:spChg chg="mod">
          <ac:chgData name="Stefan Holliland" userId="2fc507d2-9c37-40a3-a01c-fc3bce30f216" providerId="ADAL" clId="{49581C39-634E-664B-B6CA-875C095BDD5D}" dt="2025-05-20T09:53:22.862" v="112" actId="207"/>
          <ac:spMkLst>
            <pc:docMk/>
            <pc:sldMk cId="3947947744" sldId="274"/>
            <ac:spMk id="3" creationId="{73E78235-AC18-660A-A267-9911BE46DC21}"/>
          </ac:spMkLst>
        </pc:spChg>
        <pc:spChg chg="mod modCrop">
          <ac:chgData name="Stefan Holliland" userId="2fc507d2-9c37-40a3-a01c-fc3bce30f216" providerId="ADAL" clId="{49581C39-634E-664B-B6CA-875C095BDD5D}" dt="2025-05-20T09:54:45.526" v="135" actId="18131"/>
          <ac:spMkLst>
            <pc:docMk/>
            <pc:sldMk cId="3947947744" sldId="274"/>
            <ac:spMk id="4" creationId="{F956C296-BCE8-FBF6-7B92-7AA5948EC187}"/>
          </ac:spMkLst>
        </pc:spChg>
        <pc:spChg chg="mod">
          <ac:chgData name="Stefan Holliland" userId="2fc507d2-9c37-40a3-a01c-fc3bce30f216" providerId="ADAL" clId="{49581C39-634E-664B-B6CA-875C095BDD5D}" dt="2025-05-20T09:48:57.605" v="11" actId="1076"/>
          <ac:spMkLst>
            <pc:docMk/>
            <pc:sldMk cId="3947947744" sldId="274"/>
            <ac:spMk id="5" creationId="{ABD9508A-EA8B-68B4-8C2B-BBB4FEF4F7C1}"/>
          </ac:spMkLst>
        </pc:spChg>
        <pc:spChg chg="mod">
          <ac:chgData name="Stefan Holliland" userId="2fc507d2-9c37-40a3-a01c-fc3bce30f216" providerId="ADAL" clId="{49581C39-634E-664B-B6CA-875C095BDD5D}" dt="2025-05-20T09:48:42.731" v="7" actId="14100"/>
          <ac:spMkLst>
            <pc:docMk/>
            <pc:sldMk cId="3947947744" sldId="274"/>
            <ac:spMk id="6" creationId="{4DA37D31-13BE-FB62-41C3-48C925FABD5B}"/>
          </ac:spMkLst>
        </pc:spChg>
        <pc:spChg chg="mod">
          <ac:chgData name="Stefan Holliland" userId="2fc507d2-9c37-40a3-a01c-fc3bce30f216" providerId="ADAL" clId="{49581C39-634E-664B-B6CA-875C095BDD5D}" dt="2025-05-20T09:49:04.059" v="12" actId="14100"/>
          <ac:spMkLst>
            <pc:docMk/>
            <pc:sldMk cId="3947947744" sldId="274"/>
            <ac:spMk id="7" creationId="{07F2CCF7-9CCD-7324-8D0B-3582760F6A22}"/>
          </ac:spMkLst>
        </pc:spChg>
        <pc:spChg chg="mod">
          <ac:chgData name="Stefan Holliland" userId="2fc507d2-9c37-40a3-a01c-fc3bce30f216" providerId="ADAL" clId="{49581C39-634E-664B-B6CA-875C095BDD5D}" dt="2025-05-20T09:48:57.605" v="11" actId="1076"/>
          <ac:spMkLst>
            <pc:docMk/>
            <pc:sldMk cId="3947947744" sldId="274"/>
            <ac:spMk id="8" creationId="{D0F86C92-7329-E58E-9DEB-ED5B99392EDB}"/>
          </ac:spMkLst>
        </pc:spChg>
        <pc:spChg chg="mod">
          <ac:chgData name="Stefan Holliland" userId="2fc507d2-9c37-40a3-a01c-fc3bce30f216" providerId="ADAL" clId="{49581C39-634E-664B-B6CA-875C095BDD5D}" dt="2025-05-20T10:45:59.786" v="149" actId="113"/>
          <ac:spMkLst>
            <pc:docMk/>
            <pc:sldMk cId="3947947744" sldId="274"/>
            <ac:spMk id="11" creationId="{742E3FFC-E3E8-BDC4-C49E-3B337F06CC17}"/>
          </ac:spMkLst>
        </pc:spChg>
        <pc:spChg chg="add mod">
          <ac:chgData name="Stefan Holliland" userId="2fc507d2-9c37-40a3-a01c-fc3bce30f216" providerId="ADAL" clId="{49581C39-634E-664B-B6CA-875C095BDD5D}" dt="2025-05-20T10:45:42.207" v="147" actId="12788"/>
          <ac:spMkLst>
            <pc:docMk/>
            <pc:sldMk cId="3947947744" sldId="274"/>
            <ac:spMk id="12" creationId="{CF2E2E03-8F57-1CF3-76AA-2EC5BF33D23A}"/>
          </ac:spMkLst>
        </pc:spChg>
        <pc:spChg chg="mod">
          <ac:chgData name="Stefan Holliland" userId="2fc507d2-9c37-40a3-a01c-fc3bce30f216" providerId="ADAL" clId="{49581C39-634E-664B-B6CA-875C095BDD5D}" dt="2025-05-20T09:50:50.408" v="46" actId="12788"/>
          <ac:spMkLst>
            <pc:docMk/>
            <pc:sldMk cId="3947947744" sldId="274"/>
            <ac:spMk id="15" creationId="{3CA8412F-9473-1AB2-6C22-1F93C8F8117D}"/>
          </ac:spMkLst>
        </pc:spChg>
        <pc:spChg chg="add mod">
          <ac:chgData name="Stefan Holliland" userId="2fc507d2-9c37-40a3-a01c-fc3bce30f216" providerId="ADAL" clId="{49581C39-634E-664B-B6CA-875C095BDD5D}" dt="2025-05-20T09:54:20.607" v="132" actId="555"/>
          <ac:spMkLst>
            <pc:docMk/>
            <pc:sldMk cId="3947947744" sldId="274"/>
            <ac:spMk id="16" creationId="{D611BF61-8E3E-FF8D-6CA5-6569359C5C81}"/>
          </ac:spMkLst>
        </pc:spChg>
        <pc:picChg chg="mod">
          <ac:chgData name="Stefan Holliland" userId="2fc507d2-9c37-40a3-a01c-fc3bce30f216" providerId="ADAL" clId="{49581C39-634E-664B-B6CA-875C095BDD5D}" dt="2025-05-20T09:48:57.605" v="11" actId="1076"/>
          <ac:picMkLst>
            <pc:docMk/>
            <pc:sldMk cId="3947947744" sldId="274"/>
            <ac:picMk id="10" creationId="{B2199131-E654-4770-5877-8F61655DE2A7}"/>
          </ac:picMkLst>
        </pc:picChg>
        <pc:picChg chg="mod">
          <ac:chgData name="Stefan Holliland" userId="2fc507d2-9c37-40a3-a01c-fc3bce30f216" providerId="ADAL" clId="{49581C39-634E-664B-B6CA-875C095BDD5D}" dt="2025-05-20T09:50:50.408" v="46" actId="12788"/>
          <ac:picMkLst>
            <pc:docMk/>
            <pc:sldMk cId="3947947744" sldId="274"/>
            <ac:picMk id="17" creationId="{47A8BE6B-AF93-2609-329F-55D96FC88811}"/>
          </ac:picMkLst>
        </pc:picChg>
        <pc:picChg chg="add mod">
          <ac:chgData name="Stefan Holliland" userId="2fc507d2-9c37-40a3-a01c-fc3bce30f216" providerId="ADAL" clId="{49581C39-634E-664B-B6CA-875C095BDD5D}" dt="2025-05-20T10:45:42.207" v="147" actId="12788"/>
          <ac:picMkLst>
            <pc:docMk/>
            <pc:sldMk cId="3947947744" sldId="274"/>
            <ac:picMk id="19" creationId="{89BB37CA-0872-4DF4-B5CF-6F06A6B42340}"/>
          </ac:picMkLst>
        </pc:picChg>
      </pc:sldChg>
      <pc:sldChg chg="modSp mod">
        <pc:chgData name="Stefan Holliland" userId="2fc507d2-9c37-40a3-a01c-fc3bce30f216" providerId="ADAL" clId="{49581C39-634E-664B-B6CA-875C095BDD5D}" dt="2025-05-20T10:48:35.534" v="156" actId="115"/>
        <pc:sldMkLst>
          <pc:docMk/>
          <pc:sldMk cId="1122392666" sldId="277"/>
        </pc:sldMkLst>
        <pc:spChg chg="mod">
          <ac:chgData name="Stefan Holliland" userId="2fc507d2-9c37-40a3-a01c-fc3bce30f216" providerId="ADAL" clId="{49581C39-634E-664B-B6CA-875C095BDD5D}" dt="2025-05-20T10:48:35.534" v="156" actId="115"/>
          <ac:spMkLst>
            <pc:docMk/>
            <pc:sldMk cId="1122392666" sldId="277"/>
            <ac:spMk id="3" creationId="{4FA366F3-1F66-FD74-24A4-7CA7614AA8B2}"/>
          </ac:spMkLst>
        </pc:spChg>
      </pc:sldChg>
      <pc:sldChg chg="modSp mod">
        <pc:chgData name="Stefan Holliland" userId="2fc507d2-9c37-40a3-a01c-fc3bce30f216" providerId="ADAL" clId="{49581C39-634E-664B-B6CA-875C095BDD5D}" dt="2025-05-20T10:52:56.879" v="167" actId="3064"/>
        <pc:sldMkLst>
          <pc:docMk/>
          <pc:sldMk cId="3883989383" sldId="283"/>
        </pc:sldMkLst>
        <pc:spChg chg="mod">
          <ac:chgData name="Stefan Holliland" userId="2fc507d2-9c37-40a3-a01c-fc3bce30f216" providerId="ADAL" clId="{49581C39-634E-664B-B6CA-875C095BDD5D}" dt="2025-05-20T10:52:56.879" v="167" actId="3064"/>
          <ac:spMkLst>
            <pc:docMk/>
            <pc:sldMk cId="3883989383" sldId="283"/>
            <ac:spMk id="4" creationId="{7DCDF727-2CDB-3F37-EDEB-02C50A838EF1}"/>
          </ac:spMkLst>
        </pc:spChg>
      </pc:sldChg>
      <pc:sldChg chg="addSp delSp modSp mod modNotesTx">
        <pc:chgData name="Stefan Holliland" userId="2fc507d2-9c37-40a3-a01c-fc3bce30f216" providerId="ADAL" clId="{49581C39-634E-664B-B6CA-875C095BDD5D}" dt="2025-05-20T11:11:51.321" v="445" actId="1036"/>
        <pc:sldMkLst>
          <pc:docMk/>
          <pc:sldMk cId="693554903" sldId="284"/>
        </pc:sldMkLst>
        <pc:spChg chg="mod topLvl">
          <ac:chgData name="Stefan Holliland" userId="2fc507d2-9c37-40a3-a01c-fc3bce30f216" providerId="ADAL" clId="{49581C39-634E-664B-B6CA-875C095BDD5D}" dt="2025-05-20T11:07:29.616" v="367" actId="164"/>
          <ac:spMkLst>
            <pc:docMk/>
            <pc:sldMk cId="693554903" sldId="284"/>
            <ac:spMk id="9" creationId="{5E5886D2-FCA3-82CD-D759-C20B0AE4CE23}"/>
          </ac:spMkLst>
        </pc:spChg>
        <pc:spChg chg="mod topLvl">
          <ac:chgData name="Stefan Holliland" userId="2fc507d2-9c37-40a3-a01c-fc3bce30f216" providerId="ADAL" clId="{49581C39-634E-664B-B6CA-875C095BDD5D}" dt="2025-05-20T11:11:42.661" v="433" actId="165"/>
          <ac:spMkLst>
            <pc:docMk/>
            <pc:sldMk cId="693554903" sldId="284"/>
            <ac:spMk id="18" creationId="{A16CDBB1-F039-E00A-CECC-F9B477109D37}"/>
          </ac:spMkLst>
        </pc:spChg>
        <pc:spChg chg="mod topLvl">
          <ac:chgData name="Stefan Holliland" userId="2fc507d2-9c37-40a3-a01c-fc3bce30f216" providerId="ADAL" clId="{49581C39-634E-664B-B6CA-875C095BDD5D}" dt="2025-05-20T11:11:01.217" v="400" actId="113"/>
          <ac:spMkLst>
            <pc:docMk/>
            <pc:sldMk cId="693554903" sldId="284"/>
            <ac:spMk id="22" creationId="{DE777E81-A2B4-3ED0-0DAD-6A96016121B3}"/>
          </ac:spMkLst>
        </pc:spChg>
        <pc:spChg chg="add mod topLvl">
          <ac:chgData name="Stefan Holliland" userId="2fc507d2-9c37-40a3-a01c-fc3bce30f216" providerId="ADAL" clId="{49581C39-634E-664B-B6CA-875C095BDD5D}" dt="2025-05-20T11:11:42.661" v="433" actId="165"/>
          <ac:spMkLst>
            <pc:docMk/>
            <pc:sldMk cId="693554903" sldId="284"/>
            <ac:spMk id="43" creationId="{624CD745-1710-D419-B643-744B8E32DFFE}"/>
          </ac:spMkLst>
        </pc:spChg>
        <pc:spChg chg="add mod">
          <ac:chgData name="Stefan Holliland" userId="2fc507d2-9c37-40a3-a01c-fc3bce30f216" providerId="ADAL" clId="{49581C39-634E-664B-B6CA-875C095BDD5D}" dt="2025-05-20T11:11:04.923" v="402" actId="113"/>
          <ac:spMkLst>
            <pc:docMk/>
            <pc:sldMk cId="693554903" sldId="284"/>
            <ac:spMk id="45" creationId="{182B8214-75AD-A158-5FDA-1B7B77ABE36C}"/>
          </ac:spMkLst>
        </pc:spChg>
        <pc:spChg chg="add mod">
          <ac:chgData name="Stefan Holliland" userId="2fc507d2-9c37-40a3-a01c-fc3bce30f216" providerId="ADAL" clId="{49581C39-634E-664B-B6CA-875C095BDD5D}" dt="2025-05-20T11:11:10.509" v="404" actId="113"/>
          <ac:spMkLst>
            <pc:docMk/>
            <pc:sldMk cId="693554903" sldId="284"/>
            <ac:spMk id="48" creationId="{FC43EBD2-D2CB-2243-BB0A-8BF5E2946B3F}"/>
          </ac:spMkLst>
        </pc:spChg>
        <pc:spChg chg="add del mod">
          <ac:chgData name="Stefan Holliland" userId="2fc507d2-9c37-40a3-a01c-fc3bce30f216" providerId="ADAL" clId="{49581C39-634E-664B-B6CA-875C095BDD5D}" dt="2025-05-20T11:11:32.517" v="432" actId="1037"/>
          <ac:spMkLst>
            <pc:docMk/>
            <pc:sldMk cId="693554903" sldId="284"/>
            <ac:spMk id="50" creationId="{7E427887-F8C8-D5DB-C527-C8BED2AC629C}"/>
          </ac:spMkLst>
        </pc:spChg>
        <pc:spChg chg="mod">
          <ac:chgData name="Stefan Holliland" userId="2fc507d2-9c37-40a3-a01c-fc3bce30f216" providerId="ADAL" clId="{49581C39-634E-664B-B6CA-875C095BDD5D}" dt="2025-05-20T11:06:42.204" v="352" actId="692"/>
          <ac:spMkLst>
            <pc:docMk/>
            <pc:sldMk cId="693554903" sldId="284"/>
            <ac:spMk id="51" creationId="{3E91A88D-079A-1872-3080-2BB28AE2709D}"/>
          </ac:spMkLst>
        </pc:spChg>
        <pc:spChg chg="mod">
          <ac:chgData name="Stefan Holliland" userId="2fc507d2-9c37-40a3-a01c-fc3bce30f216" providerId="ADAL" clId="{49581C39-634E-664B-B6CA-875C095BDD5D}" dt="2025-05-20T11:11:42.661" v="433" actId="165"/>
          <ac:spMkLst>
            <pc:docMk/>
            <pc:sldMk cId="693554903" sldId="284"/>
            <ac:spMk id="52" creationId="{42C692F6-4736-4B57-C669-CE4E3984830A}"/>
          </ac:spMkLst>
        </pc:spChg>
        <pc:spChg chg="mod">
          <ac:chgData name="Stefan Holliland" userId="2fc507d2-9c37-40a3-a01c-fc3bce30f216" providerId="ADAL" clId="{49581C39-634E-664B-B6CA-875C095BDD5D}" dt="2025-05-20T11:11:42.661" v="433" actId="165"/>
          <ac:spMkLst>
            <pc:docMk/>
            <pc:sldMk cId="693554903" sldId="284"/>
            <ac:spMk id="53" creationId="{89F30DEA-FE19-4E4A-29A7-33FEEC3FCD23}"/>
          </ac:spMkLst>
        </pc:spChg>
        <pc:spChg chg="mod">
          <ac:chgData name="Stefan Holliland" userId="2fc507d2-9c37-40a3-a01c-fc3bce30f216" providerId="ADAL" clId="{49581C39-634E-664B-B6CA-875C095BDD5D}" dt="2025-05-20T11:06:42.204" v="352" actId="692"/>
          <ac:spMkLst>
            <pc:docMk/>
            <pc:sldMk cId="693554903" sldId="284"/>
            <ac:spMk id="55" creationId="{A4BB3D7F-E2E6-8B4A-E493-F33EA8BBAE86}"/>
          </ac:spMkLst>
        </pc:spChg>
        <pc:spChg chg="mod">
          <ac:chgData name="Stefan Holliland" userId="2fc507d2-9c37-40a3-a01c-fc3bce30f216" providerId="ADAL" clId="{49581C39-634E-664B-B6CA-875C095BDD5D}" dt="2025-05-20T11:06:42.204" v="352" actId="692"/>
          <ac:spMkLst>
            <pc:docMk/>
            <pc:sldMk cId="693554903" sldId="284"/>
            <ac:spMk id="56" creationId="{43C7DD44-5660-8714-CBA7-BE8B59490210}"/>
          </ac:spMkLst>
        </pc:spChg>
        <pc:spChg chg="mod">
          <ac:chgData name="Stefan Holliland" userId="2fc507d2-9c37-40a3-a01c-fc3bce30f216" providerId="ADAL" clId="{49581C39-634E-664B-B6CA-875C095BDD5D}" dt="2025-05-20T11:11:42.661" v="433" actId="165"/>
          <ac:spMkLst>
            <pc:docMk/>
            <pc:sldMk cId="693554903" sldId="284"/>
            <ac:spMk id="58" creationId="{B58A152B-9864-FB5C-96E2-5240F78C8E26}"/>
          </ac:spMkLst>
        </pc:spChg>
        <pc:spChg chg="mod">
          <ac:chgData name="Stefan Holliland" userId="2fc507d2-9c37-40a3-a01c-fc3bce30f216" providerId="ADAL" clId="{49581C39-634E-664B-B6CA-875C095BDD5D}" dt="2025-05-20T11:11:42.661" v="433" actId="165"/>
          <ac:spMkLst>
            <pc:docMk/>
            <pc:sldMk cId="693554903" sldId="284"/>
            <ac:spMk id="59" creationId="{0860FCB4-EDBA-51FD-C7F3-D77F7750F0FE}"/>
          </ac:spMkLst>
        </pc:spChg>
        <pc:spChg chg="mod">
          <ac:chgData name="Stefan Holliland" userId="2fc507d2-9c37-40a3-a01c-fc3bce30f216" providerId="ADAL" clId="{49581C39-634E-664B-B6CA-875C095BDD5D}" dt="2025-05-20T11:11:42.661" v="433" actId="165"/>
          <ac:spMkLst>
            <pc:docMk/>
            <pc:sldMk cId="693554903" sldId="284"/>
            <ac:spMk id="60" creationId="{F7961F5E-0830-8876-1F23-EA08D9121F94}"/>
          </ac:spMkLst>
        </pc:spChg>
        <pc:spChg chg="mod">
          <ac:chgData name="Stefan Holliland" userId="2fc507d2-9c37-40a3-a01c-fc3bce30f216" providerId="ADAL" clId="{49581C39-634E-664B-B6CA-875C095BDD5D}" dt="2025-05-20T11:06:42.204" v="352" actId="692"/>
          <ac:spMkLst>
            <pc:docMk/>
            <pc:sldMk cId="693554903" sldId="284"/>
            <ac:spMk id="61" creationId="{846737BF-1446-64E5-7851-D14BE929070C}"/>
          </ac:spMkLst>
        </pc:spChg>
        <pc:spChg chg="mod">
          <ac:chgData name="Stefan Holliland" userId="2fc507d2-9c37-40a3-a01c-fc3bce30f216" providerId="ADAL" clId="{49581C39-634E-664B-B6CA-875C095BDD5D}" dt="2025-05-20T11:11:42.661" v="433" actId="165"/>
          <ac:spMkLst>
            <pc:docMk/>
            <pc:sldMk cId="693554903" sldId="284"/>
            <ac:spMk id="62" creationId="{B98DFB7C-783D-5882-8C47-A533AEC267BF}"/>
          </ac:spMkLst>
        </pc:spChg>
        <pc:spChg chg="add mod topLvl">
          <ac:chgData name="Stefan Holliland" userId="2fc507d2-9c37-40a3-a01c-fc3bce30f216" providerId="ADAL" clId="{49581C39-634E-664B-B6CA-875C095BDD5D}" dt="2025-05-20T11:11:42.661" v="433" actId="165"/>
          <ac:spMkLst>
            <pc:docMk/>
            <pc:sldMk cId="693554903" sldId="284"/>
            <ac:spMk id="63" creationId="{15635DEA-716A-F7E3-3BC1-B16EF6F70280}"/>
          </ac:spMkLst>
        </pc:spChg>
        <pc:spChg chg="add mod">
          <ac:chgData name="Stefan Holliland" userId="2fc507d2-9c37-40a3-a01c-fc3bce30f216" providerId="ADAL" clId="{49581C39-634E-664B-B6CA-875C095BDD5D}" dt="2025-05-20T11:11:14.834" v="406" actId="113"/>
          <ac:spMkLst>
            <pc:docMk/>
            <pc:sldMk cId="693554903" sldId="284"/>
            <ac:spMk id="65" creationId="{244BFEE4-623F-4C58-3C2D-62674A75243B}"/>
          </ac:spMkLst>
        </pc:spChg>
        <pc:spChg chg="add mod topLvl">
          <ac:chgData name="Stefan Holliland" userId="2fc507d2-9c37-40a3-a01c-fc3bce30f216" providerId="ADAL" clId="{49581C39-634E-664B-B6CA-875C095BDD5D}" dt="2025-05-20T11:11:42.661" v="433" actId="165"/>
          <ac:spMkLst>
            <pc:docMk/>
            <pc:sldMk cId="693554903" sldId="284"/>
            <ac:spMk id="67" creationId="{F6B40B86-3DF6-9D4B-9FC3-E23661616B8B}"/>
          </ac:spMkLst>
        </pc:spChg>
        <pc:grpChg chg="mod">
          <ac:chgData name="Stefan Holliland" userId="2fc507d2-9c37-40a3-a01c-fc3bce30f216" providerId="ADAL" clId="{49581C39-634E-664B-B6CA-875C095BDD5D}" dt="2025-05-20T11:11:51.321" v="445" actId="1036"/>
          <ac:grpSpMkLst>
            <pc:docMk/>
            <pc:sldMk cId="693554903" sldId="284"/>
            <ac:grpSpMk id="49" creationId="{EA273C51-A984-75A4-FDD6-95D7C5CBFA8B}"/>
          </ac:grpSpMkLst>
        </pc:grpChg>
        <pc:picChg chg="mod">
          <ac:chgData name="Stefan Holliland" userId="2fc507d2-9c37-40a3-a01c-fc3bce30f216" providerId="ADAL" clId="{49581C39-634E-664B-B6CA-875C095BDD5D}" dt="2025-05-20T11:11:31.695" v="430" actId="1037"/>
          <ac:picMkLst>
            <pc:docMk/>
            <pc:sldMk cId="693554903" sldId="284"/>
            <ac:picMk id="21" creationId="{C01C69B7-77B7-BF5A-461D-EFF4AF646173}"/>
          </ac:picMkLst>
        </pc:picChg>
        <pc:picChg chg="add mod">
          <ac:chgData name="Stefan Holliland" userId="2fc507d2-9c37-40a3-a01c-fc3bce30f216" providerId="ADAL" clId="{49581C39-634E-664B-B6CA-875C095BDD5D}" dt="2025-05-20T11:11:31.487" v="429" actId="1037"/>
          <ac:picMkLst>
            <pc:docMk/>
            <pc:sldMk cId="693554903" sldId="284"/>
            <ac:picMk id="46" creationId="{AD67BD6A-981C-5407-9784-883AC0924517}"/>
          </ac:picMkLst>
        </pc:picChg>
        <pc:picChg chg="add mod">
          <ac:chgData name="Stefan Holliland" userId="2fc507d2-9c37-40a3-a01c-fc3bce30f216" providerId="ADAL" clId="{49581C39-634E-664B-B6CA-875C095BDD5D}" dt="2025-05-20T11:06:52.698" v="357" actId="1076"/>
          <ac:picMkLst>
            <pc:docMk/>
            <pc:sldMk cId="693554903" sldId="284"/>
            <ac:picMk id="64" creationId="{E943D6C3-31FD-27AF-FD3B-6BEC73C27E31}"/>
          </ac:picMkLst>
        </pc:picChg>
        <pc:picChg chg="add mod">
          <ac:chgData name="Stefan Holliland" userId="2fc507d2-9c37-40a3-a01c-fc3bce30f216" providerId="ADAL" clId="{49581C39-634E-664B-B6CA-875C095BDD5D}" dt="2025-05-20T11:07:29.616" v="367" actId="164"/>
          <ac:picMkLst>
            <pc:docMk/>
            <pc:sldMk cId="693554903" sldId="284"/>
            <ac:picMk id="66" creationId="{C9375225-43AF-9C43-5B4F-DD8466D7F3E6}"/>
          </ac:picMkLst>
        </pc:picChg>
        <pc:picChg chg="add mod">
          <ac:chgData name="Stefan Holliland" userId="2fc507d2-9c37-40a3-a01c-fc3bce30f216" providerId="ADAL" clId="{49581C39-634E-664B-B6CA-875C095BDD5D}" dt="2025-05-20T11:07:25.033" v="366" actId="12789"/>
          <ac:picMkLst>
            <pc:docMk/>
            <pc:sldMk cId="693554903" sldId="284"/>
            <ac:picMk id="68" creationId="{B3CCDCFB-C3D6-01D4-8585-F9FF31502B0E}"/>
          </ac:picMkLst>
        </pc:picChg>
        <pc:cxnChg chg="mod">
          <ac:chgData name="Stefan Holliland" userId="2fc507d2-9c37-40a3-a01c-fc3bce30f216" providerId="ADAL" clId="{49581C39-634E-664B-B6CA-875C095BDD5D}" dt="2025-05-20T11:02:21.274" v="219" actId="1076"/>
          <ac:cxnSpMkLst>
            <pc:docMk/>
            <pc:sldMk cId="693554903" sldId="284"/>
            <ac:cxnSpMk id="25" creationId="{2402E7FC-48F6-1B6A-330F-DC55856ED2F9}"/>
          </ac:cxnSpMkLst>
        </pc:cxnChg>
        <pc:cxnChg chg="add mod">
          <ac:chgData name="Stefan Holliland" userId="2fc507d2-9c37-40a3-a01c-fc3bce30f216" providerId="ADAL" clId="{49581C39-634E-664B-B6CA-875C095BDD5D}" dt="2025-05-20T11:11:19.571" v="410" actId="1037"/>
          <ac:cxnSpMkLst>
            <pc:docMk/>
            <pc:sldMk cId="693554903" sldId="284"/>
            <ac:cxnSpMk id="44" creationId="{7F8669FF-036E-F51C-F028-4C8F791CA347}"/>
          </ac:cxnSpMkLst>
        </pc:cxnChg>
      </pc:sldChg>
      <pc:sldChg chg="addSp modSp mod">
        <pc:chgData name="Stefan Holliland" userId="2fc507d2-9c37-40a3-a01c-fc3bce30f216" providerId="ADAL" clId="{49581C39-634E-664B-B6CA-875C095BDD5D}" dt="2025-05-20T11:20:30.382" v="631" actId="14100"/>
        <pc:sldMkLst>
          <pc:docMk/>
          <pc:sldMk cId="2947992237" sldId="285"/>
        </pc:sldMkLst>
        <pc:cxnChg chg="add mod">
          <ac:chgData name="Stefan Holliland" userId="2fc507d2-9c37-40a3-a01c-fc3bce30f216" providerId="ADAL" clId="{49581C39-634E-664B-B6CA-875C095BDD5D}" dt="2025-05-20T11:20:12.857" v="623" actId="14100"/>
          <ac:cxnSpMkLst>
            <pc:docMk/>
            <pc:sldMk cId="2947992237" sldId="285"/>
            <ac:cxnSpMk id="5" creationId="{65BA55C2-0E65-291C-E761-D88CE0ED4675}"/>
          </ac:cxnSpMkLst>
        </pc:cxnChg>
        <pc:cxnChg chg="add mod">
          <ac:chgData name="Stefan Holliland" userId="2fc507d2-9c37-40a3-a01c-fc3bce30f216" providerId="ADAL" clId="{49581C39-634E-664B-B6CA-875C095BDD5D}" dt="2025-05-20T11:20:20.350" v="627" actId="1076"/>
          <ac:cxnSpMkLst>
            <pc:docMk/>
            <pc:sldMk cId="2947992237" sldId="285"/>
            <ac:cxnSpMk id="18" creationId="{2E2C64ED-D4B8-320A-71D3-757C804BB691}"/>
          </ac:cxnSpMkLst>
        </pc:cxnChg>
        <pc:cxnChg chg="add mod">
          <ac:chgData name="Stefan Holliland" userId="2fc507d2-9c37-40a3-a01c-fc3bce30f216" providerId="ADAL" clId="{49581C39-634E-664B-B6CA-875C095BDD5D}" dt="2025-05-20T11:20:30.382" v="631" actId="14100"/>
          <ac:cxnSpMkLst>
            <pc:docMk/>
            <pc:sldMk cId="2947992237" sldId="285"/>
            <ac:cxnSpMk id="23" creationId="{DEBD4410-DE2B-C597-EE14-B51CB0509082}"/>
          </ac:cxnSpMkLst>
        </pc:cxnChg>
      </pc:sldChg>
      <pc:sldChg chg="modSp del mod">
        <pc:chgData name="Stefan Holliland" userId="2fc507d2-9c37-40a3-a01c-fc3bce30f216" providerId="ADAL" clId="{49581C39-634E-664B-B6CA-875C095BDD5D}" dt="2025-05-20T11:19:24.687" v="618" actId="2696"/>
        <pc:sldMkLst>
          <pc:docMk/>
          <pc:sldMk cId="2479144391" sldId="289"/>
        </pc:sldMkLst>
      </pc:sldChg>
      <pc:sldChg chg="addSp delSp modSp add mod">
        <pc:chgData name="Stefan Holliland" userId="2fc507d2-9c37-40a3-a01c-fc3bce30f216" providerId="ADAL" clId="{49581C39-634E-664B-B6CA-875C095BDD5D}" dt="2025-05-20T11:19:17.534" v="617" actId="122"/>
        <pc:sldMkLst>
          <pc:docMk/>
          <pc:sldMk cId="3639217100" sldId="290"/>
        </pc:sldMkLst>
        <pc:spChg chg="mod">
          <ac:chgData name="Stefan Holliland" userId="2fc507d2-9c37-40a3-a01c-fc3bce30f216" providerId="ADAL" clId="{49581C39-634E-664B-B6CA-875C095BDD5D}" dt="2025-05-20T11:09:10.086" v="377"/>
          <ac:spMkLst>
            <pc:docMk/>
            <pc:sldMk cId="3639217100" sldId="290"/>
            <ac:spMk id="5" creationId="{F0BEE8CB-18C0-C7DC-301D-146C7F2D1505}"/>
          </ac:spMkLst>
        </pc:spChg>
        <pc:spChg chg="mod topLvl">
          <ac:chgData name="Stefan Holliland" userId="2fc507d2-9c37-40a3-a01c-fc3bce30f216" providerId="ADAL" clId="{49581C39-634E-664B-B6CA-875C095BDD5D}" dt="2025-05-20T11:14:19.952" v="517" actId="164"/>
          <ac:spMkLst>
            <pc:docMk/>
            <pc:sldMk cId="3639217100" sldId="290"/>
            <ac:spMk id="9" creationId="{F5D433FE-E0FD-1F3E-F511-A2FB206C7FD3}"/>
          </ac:spMkLst>
        </pc:spChg>
        <pc:spChg chg="add mod">
          <ac:chgData name="Stefan Holliland" userId="2fc507d2-9c37-40a3-a01c-fc3bce30f216" providerId="ADAL" clId="{49581C39-634E-664B-B6CA-875C095BDD5D}" dt="2025-05-20T11:14:13.478" v="516" actId="164"/>
          <ac:spMkLst>
            <pc:docMk/>
            <pc:sldMk cId="3639217100" sldId="290"/>
            <ac:spMk id="10" creationId="{E9FCBB0E-8D66-D8AE-0306-147B988660D7}"/>
          </ac:spMkLst>
        </pc:spChg>
        <pc:spChg chg="add mod">
          <ac:chgData name="Stefan Holliland" userId="2fc507d2-9c37-40a3-a01c-fc3bce30f216" providerId="ADAL" clId="{49581C39-634E-664B-B6CA-875C095BDD5D}" dt="2025-05-20T11:19:17.534" v="617" actId="122"/>
          <ac:spMkLst>
            <pc:docMk/>
            <pc:sldMk cId="3639217100" sldId="290"/>
            <ac:spMk id="11" creationId="{18184114-730D-C726-755D-0581CF47D89F}"/>
          </ac:spMkLst>
        </pc:spChg>
        <pc:spChg chg="add mod">
          <ac:chgData name="Stefan Holliland" userId="2fc507d2-9c37-40a3-a01c-fc3bce30f216" providerId="ADAL" clId="{49581C39-634E-664B-B6CA-875C095BDD5D}" dt="2025-05-20T11:19:17.534" v="617" actId="122"/>
          <ac:spMkLst>
            <pc:docMk/>
            <pc:sldMk cId="3639217100" sldId="290"/>
            <ac:spMk id="12" creationId="{00A50D5C-3B4B-964D-CA98-30F2CEEC7C22}"/>
          </ac:spMkLst>
        </pc:spChg>
        <pc:spChg chg="add mod">
          <ac:chgData name="Stefan Holliland" userId="2fc507d2-9c37-40a3-a01c-fc3bce30f216" providerId="ADAL" clId="{49581C39-634E-664B-B6CA-875C095BDD5D}" dt="2025-05-20T11:19:17.534" v="617" actId="122"/>
          <ac:spMkLst>
            <pc:docMk/>
            <pc:sldMk cId="3639217100" sldId="290"/>
            <ac:spMk id="15" creationId="{F18D4729-5D71-1E3A-F114-34A3F33D1902}"/>
          </ac:spMkLst>
        </pc:spChg>
        <pc:spChg chg="add mod">
          <ac:chgData name="Stefan Holliland" userId="2fc507d2-9c37-40a3-a01c-fc3bce30f216" providerId="ADAL" clId="{49581C39-634E-664B-B6CA-875C095BDD5D}" dt="2025-05-20T11:19:17.534" v="617" actId="122"/>
          <ac:spMkLst>
            <pc:docMk/>
            <pc:sldMk cId="3639217100" sldId="290"/>
            <ac:spMk id="16" creationId="{54E043B9-1400-1D0D-58CC-B8F0A4D75156}"/>
          </ac:spMkLst>
        </pc:spChg>
        <pc:spChg chg="mod">
          <ac:chgData name="Stefan Holliland" userId="2fc507d2-9c37-40a3-a01c-fc3bce30f216" providerId="ADAL" clId="{49581C39-634E-664B-B6CA-875C095BDD5D}" dt="2025-05-20T11:14:19.952" v="517" actId="164"/>
          <ac:spMkLst>
            <pc:docMk/>
            <pc:sldMk cId="3639217100" sldId="290"/>
            <ac:spMk id="22" creationId="{1DB6302B-1706-60DE-1796-A89C299788D0}"/>
          </ac:spMkLst>
        </pc:spChg>
        <pc:spChg chg="add mod">
          <ac:chgData name="Stefan Holliland" userId="2fc507d2-9c37-40a3-a01c-fc3bce30f216" providerId="ADAL" clId="{49581C39-634E-664B-B6CA-875C095BDD5D}" dt="2025-05-20T11:15:56.012" v="547" actId="1076"/>
          <ac:spMkLst>
            <pc:docMk/>
            <pc:sldMk cId="3639217100" sldId="290"/>
            <ac:spMk id="24" creationId="{43C426D0-5152-0368-8500-28692D17C466}"/>
          </ac:spMkLst>
        </pc:spChg>
        <pc:spChg chg="mod">
          <ac:chgData name="Stefan Holliland" userId="2fc507d2-9c37-40a3-a01c-fc3bce30f216" providerId="ADAL" clId="{49581C39-634E-664B-B6CA-875C095BDD5D}" dt="2025-05-20T11:15:12.492" v="528" actId="207"/>
          <ac:spMkLst>
            <pc:docMk/>
            <pc:sldMk cId="3639217100" sldId="290"/>
            <ac:spMk id="40" creationId="{35F4DDE5-58AA-753C-597D-989D79A99323}"/>
          </ac:spMkLst>
        </pc:spChg>
        <pc:spChg chg="mod topLvl">
          <ac:chgData name="Stefan Holliland" userId="2fc507d2-9c37-40a3-a01c-fc3bce30f216" providerId="ADAL" clId="{49581C39-634E-664B-B6CA-875C095BDD5D}" dt="2025-05-20T11:14:19.952" v="517" actId="164"/>
          <ac:spMkLst>
            <pc:docMk/>
            <pc:sldMk cId="3639217100" sldId="290"/>
            <ac:spMk id="43" creationId="{91CC17F6-F351-6152-C66A-CEC51D45FF73}"/>
          </ac:spMkLst>
        </pc:spChg>
        <pc:spChg chg="mod">
          <ac:chgData name="Stefan Holliland" userId="2fc507d2-9c37-40a3-a01c-fc3bce30f216" providerId="ADAL" clId="{49581C39-634E-664B-B6CA-875C095BDD5D}" dt="2025-05-20T11:15:12.492" v="528" actId="207"/>
          <ac:spMkLst>
            <pc:docMk/>
            <pc:sldMk cId="3639217100" sldId="290"/>
            <ac:spMk id="85" creationId="{8005028C-D3C5-87E9-800C-EDE3CEF7DE15}"/>
          </ac:spMkLst>
        </pc:spChg>
        <pc:spChg chg="mod">
          <ac:chgData name="Stefan Holliland" userId="2fc507d2-9c37-40a3-a01c-fc3bce30f216" providerId="ADAL" clId="{49581C39-634E-664B-B6CA-875C095BDD5D}" dt="2025-05-20T11:15:12.492" v="528" actId="207"/>
          <ac:spMkLst>
            <pc:docMk/>
            <pc:sldMk cId="3639217100" sldId="290"/>
            <ac:spMk id="87" creationId="{9096FC9D-A5B7-A09B-DEFB-1B94320D97D1}"/>
          </ac:spMkLst>
        </pc:spChg>
        <pc:spChg chg="mod">
          <ac:chgData name="Stefan Holliland" userId="2fc507d2-9c37-40a3-a01c-fc3bce30f216" providerId="ADAL" clId="{49581C39-634E-664B-B6CA-875C095BDD5D}" dt="2025-05-20T11:15:12.492" v="528" actId="207"/>
          <ac:spMkLst>
            <pc:docMk/>
            <pc:sldMk cId="3639217100" sldId="290"/>
            <ac:spMk id="89" creationId="{4F6EB29A-0350-5FF0-5196-2301DD927538}"/>
          </ac:spMkLst>
        </pc:spChg>
        <pc:spChg chg="mod">
          <ac:chgData name="Stefan Holliland" userId="2fc507d2-9c37-40a3-a01c-fc3bce30f216" providerId="ADAL" clId="{49581C39-634E-664B-B6CA-875C095BDD5D}" dt="2025-05-20T11:15:12.492" v="528" actId="207"/>
          <ac:spMkLst>
            <pc:docMk/>
            <pc:sldMk cId="3639217100" sldId="290"/>
            <ac:spMk id="96" creationId="{F63E865A-A311-2A37-167F-9DAC9A7911E9}"/>
          </ac:spMkLst>
        </pc:spChg>
        <pc:spChg chg="mod">
          <ac:chgData name="Stefan Holliland" userId="2fc507d2-9c37-40a3-a01c-fc3bce30f216" providerId="ADAL" clId="{49581C39-634E-664B-B6CA-875C095BDD5D}" dt="2025-05-20T11:15:12.492" v="528" actId="207"/>
          <ac:spMkLst>
            <pc:docMk/>
            <pc:sldMk cId="3639217100" sldId="290"/>
            <ac:spMk id="97" creationId="{988FFCFB-5D45-1357-21F7-6DBD7E6373CB}"/>
          </ac:spMkLst>
        </pc:spChg>
        <pc:spChg chg="mod">
          <ac:chgData name="Stefan Holliland" userId="2fc507d2-9c37-40a3-a01c-fc3bce30f216" providerId="ADAL" clId="{49581C39-634E-664B-B6CA-875C095BDD5D}" dt="2025-05-20T11:15:12.492" v="528" actId="207"/>
          <ac:spMkLst>
            <pc:docMk/>
            <pc:sldMk cId="3639217100" sldId="290"/>
            <ac:spMk id="101" creationId="{A586D420-DE08-1916-ACE2-62861F1A39B1}"/>
          </ac:spMkLst>
        </pc:spChg>
        <pc:spChg chg="mod">
          <ac:chgData name="Stefan Holliland" userId="2fc507d2-9c37-40a3-a01c-fc3bce30f216" providerId="ADAL" clId="{49581C39-634E-664B-B6CA-875C095BDD5D}" dt="2025-05-20T11:15:12.492" v="528" actId="207"/>
          <ac:spMkLst>
            <pc:docMk/>
            <pc:sldMk cId="3639217100" sldId="290"/>
            <ac:spMk id="105" creationId="{B51C0965-699C-CB84-64DF-81674B6B96CF}"/>
          </ac:spMkLst>
        </pc:spChg>
        <pc:spChg chg="mod">
          <ac:chgData name="Stefan Holliland" userId="2fc507d2-9c37-40a3-a01c-fc3bce30f216" providerId="ADAL" clId="{49581C39-634E-664B-B6CA-875C095BDD5D}" dt="2025-05-20T11:15:12.492" v="528" actId="207"/>
          <ac:spMkLst>
            <pc:docMk/>
            <pc:sldMk cId="3639217100" sldId="290"/>
            <ac:spMk id="108" creationId="{16EACEE5-D1DA-E249-1CCB-049778F860C8}"/>
          </ac:spMkLst>
        </pc:spChg>
        <pc:spChg chg="mod">
          <ac:chgData name="Stefan Holliland" userId="2fc507d2-9c37-40a3-a01c-fc3bce30f216" providerId="ADAL" clId="{49581C39-634E-664B-B6CA-875C095BDD5D}" dt="2025-05-20T11:15:12.492" v="528" actId="207"/>
          <ac:spMkLst>
            <pc:docMk/>
            <pc:sldMk cId="3639217100" sldId="290"/>
            <ac:spMk id="110" creationId="{15F3D659-0476-B200-BB46-E18D987EEB8C}"/>
          </ac:spMkLst>
        </pc:spChg>
        <pc:spChg chg="add mod">
          <ac:chgData name="Stefan Holliland" userId="2fc507d2-9c37-40a3-a01c-fc3bce30f216" providerId="ADAL" clId="{49581C39-634E-664B-B6CA-875C095BDD5D}" dt="2025-05-20T11:15:56.012" v="547" actId="1076"/>
          <ac:spMkLst>
            <pc:docMk/>
            <pc:sldMk cId="3639217100" sldId="290"/>
            <ac:spMk id="126" creationId="{CC197674-226E-3BB4-F33A-8E19CAA92F5C}"/>
          </ac:spMkLst>
        </pc:spChg>
        <pc:spChg chg="add mod">
          <ac:chgData name="Stefan Holliland" userId="2fc507d2-9c37-40a3-a01c-fc3bce30f216" providerId="ADAL" clId="{49581C39-634E-664B-B6CA-875C095BDD5D}" dt="2025-05-20T11:16:38.824" v="556" actId="571"/>
          <ac:spMkLst>
            <pc:docMk/>
            <pc:sldMk cId="3639217100" sldId="290"/>
            <ac:spMk id="137" creationId="{F198B6BB-3531-AFB9-5AF4-A148B467AE7C}"/>
          </ac:spMkLst>
        </pc:spChg>
        <pc:spChg chg="add mod">
          <ac:chgData name="Stefan Holliland" userId="2fc507d2-9c37-40a3-a01c-fc3bce30f216" providerId="ADAL" clId="{49581C39-634E-664B-B6CA-875C095BDD5D}" dt="2025-05-20T11:16:49.888" v="563" actId="571"/>
          <ac:spMkLst>
            <pc:docMk/>
            <pc:sldMk cId="3639217100" sldId="290"/>
            <ac:spMk id="138" creationId="{86138DEF-8B35-5F07-EA08-008B48F675AC}"/>
          </ac:spMkLst>
        </pc:spChg>
        <pc:spChg chg="mod">
          <ac:chgData name="Stefan Holliland" userId="2fc507d2-9c37-40a3-a01c-fc3bce30f216" providerId="ADAL" clId="{49581C39-634E-664B-B6CA-875C095BDD5D}" dt="2025-05-20T11:17:28.354" v="587" actId="207"/>
          <ac:spMkLst>
            <pc:docMk/>
            <pc:sldMk cId="3639217100" sldId="290"/>
            <ac:spMk id="140" creationId="{22355A8E-8996-7A59-F63F-7FDAC768D055}"/>
          </ac:spMkLst>
        </pc:spChg>
        <pc:spChg chg="mod">
          <ac:chgData name="Stefan Holliland" userId="2fc507d2-9c37-40a3-a01c-fc3bce30f216" providerId="ADAL" clId="{49581C39-634E-664B-B6CA-875C095BDD5D}" dt="2025-05-20T11:17:27.810" v="586" actId="207"/>
          <ac:spMkLst>
            <pc:docMk/>
            <pc:sldMk cId="3639217100" sldId="290"/>
            <ac:spMk id="141" creationId="{5A735080-29CA-BE62-2E28-CF200ACFFC9A}"/>
          </ac:spMkLst>
        </pc:spChg>
        <pc:spChg chg="mod">
          <ac:chgData name="Stefan Holliland" userId="2fc507d2-9c37-40a3-a01c-fc3bce30f216" providerId="ADAL" clId="{49581C39-634E-664B-B6CA-875C095BDD5D}" dt="2025-05-20T11:17:28.354" v="587" actId="207"/>
          <ac:spMkLst>
            <pc:docMk/>
            <pc:sldMk cId="3639217100" sldId="290"/>
            <ac:spMk id="142" creationId="{BEF373C3-194E-C3F1-4562-52A56417AF3F}"/>
          </ac:spMkLst>
        </pc:spChg>
        <pc:spChg chg="mod">
          <ac:chgData name="Stefan Holliland" userId="2fc507d2-9c37-40a3-a01c-fc3bce30f216" providerId="ADAL" clId="{49581C39-634E-664B-B6CA-875C095BDD5D}" dt="2025-05-20T11:17:27.810" v="586" actId="207"/>
          <ac:spMkLst>
            <pc:docMk/>
            <pc:sldMk cId="3639217100" sldId="290"/>
            <ac:spMk id="143" creationId="{1CEBA3BD-3AFD-172D-124C-05033391F429}"/>
          </ac:spMkLst>
        </pc:spChg>
        <pc:spChg chg="mod">
          <ac:chgData name="Stefan Holliland" userId="2fc507d2-9c37-40a3-a01c-fc3bce30f216" providerId="ADAL" clId="{49581C39-634E-664B-B6CA-875C095BDD5D}" dt="2025-05-20T11:17:28.354" v="587" actId="207"/>
          <ac:spMkLst>
            <pc:docMk/>
            <pc:sldMk cId="3639217100" sldId="290"/>
            <ac:spMk id="145" creationId="{A900DE86-82B5-591F-6E7D-99AC8E5620E9}"/>
          </ac:spMkLst>
        </pc:spChg>
        <pc:spChg chg="mod">
          <ac:chgData name="Stefan Holliland" userId="2fc507d2-9c37-40a3-a01c-fc3bce30f216" providerId="ADAL" clId="{49581C39-634E-664B-B6CA-875C095BDD5D}" dt="2025-05-20T11:17:28.354" v="587" actId="207"/>
          <ac:spMkLst>
            <pc:docMk/>
            <pc:sldMk cId="3639217100" sldId="290"/>
            <ac:spMk id="146" creationId="{2FA22EFA-9043-70A0-F2C4-39831105E893}"/>
          </ac:spMkLst>
        </pc:spChg>
        <pc:spChg chg="mod">
          <ac:chgData name="Stefan Holliland" userId="2fc507d2-9c37-40a3-a01c-fc3bce30f216" providerId="ADAL" clId="{49581C39-634E-664B-B6CA-875C095BDD5D}" dt="2025-05-20T11:17:27.810" v="586" actId="207"/>
          <ac:spMkLst>
            <pc:docMk/>
            <pc:sldMk cId="3639217100" sldId="290"/>
            <ac:spMk id="149" creationId="{F176BAFA-7F22-765C-4269-EF2B01A13330}"/>
          </ac:spMkLst>
        </pc:spChg>
        <pc:spChg chg="mod">
          <ac:chgData name="Stefan Holliland" userId="2fc507d2-9c37-40a3-a01c-fc3bce30f216" providerId="ADAL" clId="{49581C39-634E-664B-B6CA-875C095BDD5D}" dt="2025-05-20T11:17:28.354" v="587" actId="207"/>
          <ac:spMkLst>
            <pc:docMk/>
            <pc:sldMk cId="3639217100" sldId="290"/>
            <ac:spMk id="155" creationId="{CE08ABD9-1D0E-8520-B5F8-3A5F0C1DD63B}"/>
          </ac:spMkLst>
        </pc:spChg>
        <pc:spChg chg="mod">
          <ac:chgData name="Stefan Holliland" userId="2fc507d2-9c37-40a3-a01c-fc3bce30f216" providerId="ADAL" clId="{49581C39-634E-664B-B6CA-875C095BDD5D}" dt="2025-05-20T11:17:28.354" v="587" actId="207"/>
          <ac:spMkLst>
            <pc:docMk/>
            <pc:sldMk cId="3639217100" sldId="290"/>
            <ac:spMk id="156" creationId="{6BAAC45B-7C4E-3714-2B22-B0513F83C6A7}"/>
          </ac:spMkLst>
        </pc:spChg>
        <pc:spChg chg="mod">
          <ac:chgData name="Stefan Holliland" userId="2fc507d2-9c37-40a3-a01c-fc3bce30f216" providerId="ADAL" clId="{49581C39-634E-664B-B6CA-875C095BDD5D}" dt="2025-05-20T11:17:27.810" v="586" actId="207"/>
          <ac:spMkLst>
            <pc:docMk/>
            <pc:sldMk cId="3639217100" sldId="290"/>
            <ac:spMk id="157" creationId="{92FB2333-62C8-5AF4-9066-2731CD6BBE31}"/>
          </ac:spMkLst>
        </pc:spChg>
        <pc:spChg chg="mod">
          <ac:chgData name="Stefan Holliland" userId="2fc507d2-9c37-40a3-a01c-fc3bce30f216" providerId="ADAL" clId="{49581C39-634E-664B-B6CA-875C095BDD5D}" dt="2025-05-20T11:17:28.354" v="587" actId="207"/>
          <ac:spMkLst>
            <pc:docMk/>
            <pc:sldMk cId="3639217100" sldId="290"/>
            <ac:spMk id="158" creationId="{24BD3D57-2573-9CC8-5BA6-532F4C3AA73B}"/>
          </ac:spMkLst>
        </pc:spChg>
        <pc:spChg chg="mod">
          <ac:chgData name="Stefan Holliland" userId="2fc507d2-9c37-40a3-a01c-fc3bce30f216" providerId="ADAL" clId="{49581C39-634E-664B-B6CA-875C095BDD5D}" dt="2025-05-20T11:17:28.354" v="587" actId="207"/>
          <ac:spMkLst>
            <pc:docMk/>
            <pc:sldMk cId="3639217100" sldId="290"/>
            <ac:spMk id="159" creationId="{1C14828B-086B-B594-00F8-F0CAD5C41B71}"/>
          </ac:spMkLst>
        </pc:spChg>
        <pc:spChg chg="mod">
          <ac:chgData name="Stefan Holliland" userId="2fc507d2-9c37-40a3-a01c-fc3bce30f216" providerId="ADAL" clId="{49581C39-634E-664B-B6CA-875C095BDD5D}" dt="2025-05-20T11:17:28.354" v="587" actId="207"/>
          <ac:spMkLst>
            <pc:docMk/>
            <pc:sldMk cId="3639217100" sldId="290"/>
            <ac:spMk id="160" creationId="{B26C7233-8375-A4CF-6F64-1BEFE7419133}"/>
          </ac:spMkLst>
        </pc:spChg>
        <pc:spChg chg="mod">
          <ac:chgData name="Stefan Holliland" userId="2fc507d2-9c37-40a3-a01c-fc3bce30f216" providerId="ADAL" clId="{49581C39-634E-664B-B6CA-875C095BDD5D}" dt="2025-05-20T11:17:27.810" v="586" actId="207"/>
          <ac:spMkLst>
            <pc:docMk/>
            <pc:sldMk cId="3639217100" sldId="290"/>
            <ac:spMk id="161" creationId="{591B0AB9-18D8-85A3-8977-4335F3B9B86A}"/>
          </ac:spMkLst>
        </pc:spChg>
        <pc:spChg chg="mod">
          <ac:chgData name="Stefan Holliland" userId="2fc507d2-9c37-40a3-a01c-fc3bce30f216" providerId="ADAL" clId="{49581C39-634E-664B-B6CA-875C095BDD5D}" dt="2025-05-20T11:17:27.810" v="586" actId="207"/>
          <ac:spMkLst>
            <pc:docMk/>
            <pc:sldMk cId="3639217100" sldId="290"/>
            <ac:spMk id="162" creationId="{1160F710-676C-DACB-CA54-88DB0ACDA857}"/>
          </ac:spMkLst>
        </pc:spChg>
        <pc:spChg chg="mod">
          <ac:chgData name="Stefan Holliland" userId="2fc507d2-9c37-40a3-a01c-fc3bce30f216" providerId="ADAL" clId="{49581C39-634E-664B-B6CA-875C095BDD5D}" dt="2025-05-20T11:17:27.810" v="586" actId="207"/>
          <ac:spMkLst>
            <pc:docMk/>
            <pc:sldMk cId="3639217100" sldId="290"/>
            <ac:spMk id="164" creationId="{8AE0A1B6-E000-E168-8F3C-862D2C09E1A6}"/>
          </ac:spMkLst>
        </pc:spChg>
        <pc:spChg chg="mod">
          <ac:chgData name="Stefan Holliland" userId="2fc507d2-9c37-40a3-a01c-fc3bce30f216" providerId="ADAL" clId="{49581C39-634E-664B-B6CA-875C095BDD5D}" dt="2025-05-20T11:17:28.354" v="587" actId="207"/>
          <ac:spMkLst>
            <pc:docMk/>
            <pc:sldMk cId="3639217100" sldId="290"/>
            <ac:spMk id="167" creationId="{F31B5522-DFF4-5D78-98EE-B9966FE06FF0}"/>
          </ac:spMkLst>
        </pc:spChg>
        <pc:grpChg chg="add mod">
          <ac:chgData name="Stefan Holliland" userId="2fc507d2-9c37-40a3-a01c-fc3bce30f216" providerId="ADAL" clId="{49581C39-634E-664B-B6CA-875C095BDD5D}" dt="2025-05-20T11:14:25.431" v="519" actId="1076"/>
          <ac:grpSpMkLst>
            <pc:docMk/>
            <pc:sldMk cId="3639217100" sldId="290"/>
            <ac:grpSpMk id="17" creationId="{70328107-A43B-5CC8-EE4C-668FB818B855}"/>
          </ac:grpSpMkLst>
        </pc:grpChg>
        <pc:grpChg chg="add mod">
          <ac:chgData name="Stefan Holliland" userId="2fc507d2-9c37-40a3-a01c-fc3bce30f216" providerId="ADAL" clId="{49581C39-634E-664B-B6CA-875C095BDD5D}" dt="2025-05-20T11:17:47.686" v="591" actId="1076"/>
          <ac:grpSpMkLst>
            <pc:docMk/>
            <pc:sldMk cId="3639217100" sldId="290"/>
            <ac:grpSpMk id="19" creationId="{2D18EC81-4791-A550-E70D-33AFEA676BD7}"/>
          </ac:grpSpMkLst>
        </pc:grpChg>
        <pc:grpChg chg="mod">
          <ac:chgData name="Stefan Holliland" userId="2fc507d2-9c37-40a3-a01c-fc3bce30f216" providerId="ADAL" clId="{49581C39-634E-664B-B6CA-875C095BDD5D}" dt="2025-05-20T11:16:32.614" v="555" actId="1076"/>
          <ac:grpSpMkLst>
            <pc:docMk/>
            <pc:sldMk cId="3639217100" sldId="290"/>
            <ac:grpSpMk id="32" creationId="{FADC5F98-D667-5546-E56C-6F762BCFC8F6}"/>
          </ac:grpSpMkLst>
        </pc:grpChg>
        <pc:grpChg chg="mod">
          <ac:chgData name="Stefan Holliland" userId="2fc507d2-9c37-40a3-a01c-fc3bce30f216" providerId="ADAL" clId="{49581C39-634E-664B-B6CA-875C095BDD5D}" dt="2025-05-20T11:16:32.614" v="555" actId="1076"/>
          <ac:grpSpMkLst>
            <pc:docMk/>
            <pc:sldMk cId="3639217100" sldId="290"/>
            <ac:grpSpMk id="37" creationId="{F2AEB35B-FC9E-6409-6909-6587EDD13F39}"/>
          </ac:grpSpMkLst>
        </pc:grpChg>
        <pc:grpChg chg="mod">
          <ac:chgData name="Stefan Holliland" userId="2fc507d2-9c37-40a3-a01c-fc3bce30f216" providerId="ADAL" clId="{49581C39-634E-664B-B6CA-875C095BDD5D}" dt="2025-05-20T11:16:32.614" v="555" actId="1076"/>
          <ac:grpSpMkLst>
            <pc:docMk/>
            <pc:sldMk cId="3639217100" sldId="290"/>
            <ac:grpSpMk id="47" creationId="{0838AFD2-BDEB-FD8A-BD46-3FD0AC4A1613}"/>
          </ac:grpSpMkLst>
        </pc:grpChg>
        <pc:grpChg chg="mod">
          <ac:chgData name="Stefan Holliland" userId="2fc507d2-9c37-40a3-a01c-fc3bce30f216" providerId="ADAL" clId="{49581C39-634E-664B-B6CA-875C095BDD5D}" dt="2025-05-20T11:16:32.614" v="555" actId="1076"/>
          <ac:grpSpMkLst>
            <pc:docMk/>
            <pc:sldMk cId="3639217100" sldId="290"/>
            <ac:grpSpMk id="74" creationId="{072E3158-A90D-2D5F-FBB1-6A1AC66CDDCC}"/>
          </ac:grpSpMkLst>
        </pc:grpChg>
        <pc:grpChg chg="mod">
          <ac:chgData name="Stefan Holliland" userId="2fc507d2-9c37-40a3-a01c-fc3bce30f216" providerId="ADAL" clId="{49581C39-634E-664B-B6CA-875C095BDD5D}" dt="2025-05-20T11:17:34.529" v="590" actId="1076"/>
          <ac:grpSpMkLst>
            <pc:docMk/>
            <pc:sldMk cId="3639217100" sldId="290"/>
            <ac:grpSpMk id="139" creationId="{2F718095-7E00-61F1-84A5-45080C412E74}"/>
          </ac:grpSpMkLst>
        </pc:grpChg>
        <pc:grpChg chg="mod">
          <ac:chgData name="Stefan Holliland" userId="2fc507d2-9c37-40a3-a01c-fc3bce30f216" providerId="ADAL" clId="{49581C39-634E-664B-B6CA-875C095BDD5D}" dt="2025-05-20T11:17:30.493" v="588" actId="1076"/>
          <ac:grpSpMkLst>
            <pc:docMk/>
            <pc:sldMk cId="3639217100" sldId="290"/>
            <ac:grpSpMk id="148" creationId="{4A417A61-C2C2-38B3-4BC3-3920807E5E02}"/>
          </ac:grpSpMkLst>
        </pc:grpChg>
        <pc:grpChg chg="mod">
          <ac:chgData name="Stefan Holliland" userId="2fc507d2-9c37-40a3-a01c-fc3bce30f216" providerId="ADAL" clId="{49581C39-634E-664B-B6CA-875C095BDD5D}" dt="2025-05-20T11:17:31.523" v="589" actId="1076"/>
          <ac:grpSpMkLst>
            <pc:docMk/>
            <pc:sldMk cId="3639217100" sldId="290"/>
            <ac:grpSpMk id="151" creationId="{70AC940A-3DB1-56B4-E18C-A8D4CE077903}"/>
          </ac:grpSpMkLst>
        </pc:grpChg>
        <pc:cxnChg chg="mod">
          <ac:chgData name="Stefan Holliland" userId="2fc507d2-9c37-40a3-a01c-fc3bce30f216" providerId="ADAL" clId="{49581C39-634E-664B-B6CA-875C095BDD5D}" dt="2025-05-20T11:14:19.952" v="517" actId="164"/>
          <ac:cxnSpMkLst>
            <pc:docMk/>
            <pc:sldMk cId="3639217100" sldId="290"/>
            <ac:cxnSpMk id="25" creationId="{57C26357-933C-42DE-6201-8F5EB915D0BE}"/>
          </ac:cxnSpMkLst>
        </pc:cxnChg>
        <pc:cxnChg chg="mod">
          <ac:chgData name="Stefan Holliland" userId="2fc507d2-9c37-40a3-a01c-fc3bce30f216" providerId="ADAL" clId="{49581C39-634E-664B-B6CA-875C095BDD5D}" dt="2025-05-20T11:14:19.952" v="517" actId="164"/>
          <ac:cxnSpMkLst>
            <pc:docMk/>
            <pc:sldMk cId="3639217100" sldId="290"/>
            <ac:cxnSpMk id="44" creationId="{F701329B-F140-F1F9-14F1-19F5DCCBD6E1}"/>
          </ac:cxnSpMkLst>
        </pc:cxnChg>
      </pc:sldChg>
    </pc:docChg>
  </pc:docChgLst>
  <pc:docChgLst>
    <pc:chgData name="Hannah Landais" userId="S::hannah.landais@harklondon.com::d46ba05e-754c-48ae-b99a-580e09c89fb5" providerId="AD" clId="Web-{6B0F7C00-3C9F-39FC-B31A-9359C8D19D67}"/>
    <pc:docChg chg="mod modSld">
      <pc:chgData name="Hannah Landais" userId="S::hannah.landais@harklondon.com::d46ba05e-754c-48ae-b99a-580e09c89fb5" providerId="AD" clId="Web-{6B0F7C00-3C9F-39FC-B31A-9359C8D19D67}" dt="2025-06-03T09:54:04.809" v="59"/>
      <pc:docMkLst>
        <pc:docMk/>
      </pc:docMkLst>
      <pc:sldChg chg="addSp delSp modSp">
        <pc:chgData name="Hannah Landais" userId="S::hannah.landais@harklondon.com::d46ba05e-754c-48ae-b99a-580e09c89fb5" providerId="AD" clId="Web-{6B0F7C00-3C9F-39FC-B31A-9359C8D19D67}" dt="2025-06-03T09:54:04.809" v="59"/>
        <pc:sldMkLst>
          <pc:docMk/>
          <pc:sldMk cId="2684756197" sldId="287"/>
        </pc:sldMkLst>
        <pc:spChg chg="add mod">
          <ac:chgData name="Hannah Landais" userId="S::hannah.landais@harklondon.com::d46ba05e-754c-48ae-b99a-580e09c89fb5" providerId="AD" clId="Web-{6B0F7C00-3C9F-39FC-B31A-9359C8D19D67}" dt="2025-06-03T09:50:38.710" v="14" actId="20577"/>
          <ac:spMkLst>
            <pc:docMk/>
            <pc:sldMk cId="2684756197" sldId="287"/>
            <ac:spMk id="9" creationId="{E2A47BEC-5BB1-D895-72B7-43398428ECCE}"/>
          </ac:spMkLst>
        </pc:spChg>
        <pc:spChg chg="add mod">
          <ac:chgData name="Hannah Landais" userId="S::hannah.landais@harklondon.com::d46ba05e-754c-48ae-b99a-580e09c89fb5" providerId="AD" clId="Web-{6B0F7C00-3C9F-39FC-B31A-9359C8D19D67}" dt="2025-06-03T09:51:11.664" v="22" actId="20577"/>
          <ac:spMkLst>
            <pc:docMk/>
            <pc:sldMk cId="2684756197" sldId="287"/>
            <ac:spMk id="11" creationId="{DC939E1D-73DA-1AD1-DA0A-14169C2CC446}"/>
          </ac:spMkLst>
        </pc:spChg>
        <pc:spChg chg="add mod">
          <ac:chgData name="Hannah Landais" userId="S::hannah.landais@harklondon.com::d46ba05e-754c-48ae-b99a-580e09c89fb5" providerId="AD" clId="Web-{6B0F7C00-3C9F-39FC-B31A-9359C8D19D67}" dt="2025-06-03T09:51:05.554" v="21" actId="20577"/>
          <ac:spMkLst>
            <pc:docMk/>
            <pc:sldMk cId="2684756197" sldId="287"/>
            <ac:spMk id="14" creationId="{BEAB6E51-8F8F-049A-9D34-1B0834EB6C25}"/>
          </ac:spMkLst>
        </pc:spChg>
        <pc:spChg chg="add mod">
          <ac:chgData name="Hannah Landais" userId="S::hannah.landais@harklondon.com::d46ba05e-754c-48ae-b99a-580e09c89fb5" providerId="AD" clId="Web-{6B0F7C00-3C9F-39FC-B31A-9359C8D19D67}" dt="2025-06-03T09:53:18.823" v="44" actId="1076"/>
          <ac:spMkLst>
            <pc:docMk/>
            <pc:sldMk cId="2684756197" sldId="287"/>
            <ac:spMk id="16" creationId="{BAEC512A-CF9B-B8C5-F84A-29D0BE5C26DC}"/>
          </ac:spMkLst>
        </pc:spChg>
        <pc:spChg chg="del">
          <ac:chgData name="Hannah Landais" userId="S::hannah.landais@harklondon.com::d46ba05e-754c-48ae-b99a-580e09c89fb5" providerId="AD" clId="Web-{6B0F7C00-3C9F-39FC-B31A-9359C8D19D67}" dt="2025-06-03T09:50:23.303" v="6"/>
          <ac:spMkLst>
            <pc:docMk/>
            <pc:sldMk cId="2684756197" sldId="287"/>
            <ac:spMk id="30" creationId="{9AD9016C-C64A-EEDD-E920-3DBDA5A377BC}"/>
          </ac:spMkLst>
        </pc:spChg>
        <pc:spChg chg="del">
          <ac:chgData name="Hannah Landais" userId="S::hannah.landais@harklondon.com::d46ba05e-754c-48ae-b99a-580e09c89fb5" providerId="AD" clId="Web-{6B0F7C00-3C9F-39FC-B31A-9359C8D19D67}" dt="2025-06-03T09:50:23.381" v="7"/>
          <ac:spMkLst>
            <pc:docMk/>
            <pc:sldMk cId="2684756197" sldId="287"/>
            <ac:spMk id="32" creationId="{D7173A1B-439F-B429-1E7A-287220F0DC55}"/>
          </ac:spMkLst>
        </pc:spChg>
        <pc:spChg chg="del">
          <ac:chgData name="Hannah Landais" userId="S::hannah.landais@harklondon.com::d46ba05e-754c-48ae-b99a-580e09c89fb5" providerId="AD" clId="Web-{6B0F7C00-3C9F-39FC-B31A-9359C8D19D67}" dt="2025-06-03T09:50:23.459" v="8"/>
          <ac:spMkLst>
            <pc:docMk/>
            <pc:sldMk cId="2684756197" sldId="287"/>
            <ac:spMk id="34" creationId="{AA82C636-B254-B0C3-6ECD-9B6EB62C8EAE}"/>
          </ac:spMkLst>
        </pc:spChg>
        <pc:spChg chg="del mod">
          <ac:chgData name="Hannah Landais" userId="S::hannah.landais@harklondon.com::d46ba05e-754c-48ae-b99a-580e09c89fb5" providerId="AD" clId="Web-{6B0F7C00-3C9F-39FC-B31A-9359C8D19D67}" dt="2025-06-03T09:50:23.522" v="9"/>
          <ac:spMkLst>
            <pc:docMk/>
            <pc:sldMk cId="2684756197" sldId="287"/>
            <ac:spMk id="36" creationId="{C7A22E6B-ED4D-BEAC-0AA1-A8DAF22FAE70}"/>
          </ac:spMkLst>
        </pc:spChg>
        <pc:grpChg chg="mod">
          <ac:chgData name="Hannah Landais" userId="S::hannah.landais@harklondon.com::d46ba05e-754c-48ae-b99a-580e09c89fb5" providerId="AD" clId="Web-{6B0F7C00-3C9F-39FC-B31A-9359C8D19D67}" dt="2025-06-03T09:48:47.863" v="2" actId="1076"/>
          <ac:grpSpMkLst>
            <pc:docMk/>
            <pc:sldMk cId="2684756197" sldId="287"/>
            <ac:grpSpMk id="4" creationId="{3F8146B7-B05D-BF6E-8898-6F18B492D5C5}"/>
          </ac:grpSpMkLst>
        </pc:grpChg>
        <pc:grpChg chg="del">
          <ac:chgData name="Hannah Landais" userId="S::hannah.landais@harklondon.com::d46ba05e-754c-48ae-b99a-580e09c89fb5" providerId="AD" clId="Web-{6B0F7C00-3C9F-39FC-B31A-9359C8D19D67}" dt="2025-06-03T09:50:23.522" v="9"/>
          <ac:grpSpMkLst>
            <pc:docMk/>
            <pc:sldMk cId="2684756197" sldId="287"/>
            <ac:grpSpMk id="10" creationId="{FC24FED4-7CA1-160D-4A4F-FE8B1652B062}"/>
          </ac:grpSpMkLst>
        </pc:grpChg>
        <pc:grpChg chg="del">
          <ac:chgData name="Hannah Landais" userId="S::hannah.landais@harklondon.com::d46ba05e-754c-48ae-b99a-580e09c89fb5" providerId="AD" clId="Web-{6B0F7C00-3C9F-39FC-B31A-9359C8D19D67}" dt="2025-06-03T09:50:23.459" v="8"/>
          <ac:grpSpMkLst>
            <pc:docMk/>
            <pc:sldMk cId="2684756197" sldId="287"/>
            <ac:grpSpMk id="12" creationId="{7D8B9741-A6C8-625E-D332-DF2B982CBBD6}"/>
          </ac:grpSpMkLst>
        </pc:grpChg>
        <pc:grpChg chg="del">
          <ac:chgData name="Hannah Landais" userId="S::hannah.landais@harklondon.com::d46ba05e-754c-48ae-b99a-580e09c89fb5" providerId="AD" clId="Web-{6B0F7C00-3C9F-39FC-B31A-9359C8D19D67}" dt="2025-06-03T09:50:23.381" v="7"/>
          <ac:grpSpMkLst>
            <pc:docMk/>
            <pc:sldMk cId="2684756197" sldId="287"/>
            <ac:grpSpMk id="15" creationId="{EB86688D-68A8-BBB8-547B-2085B299C42E}"/>
          </ac:grpSpMkLst>
        </pc:grpChg>
        <pc:grpChg chg="del">
          <ac:chgData name="Hannah Landais" userId="S::hannah.landais@harklondon.com::d46ba05e-754c-48ae-b99a-580e09c89fb5" providerId="AD" clId="Web-{6B0F7C00-3C9F-39FC-B31A-9359C8D19D67}" dt="2025-06-03T09:50:23.303" v="6"/>
          <ac:grpSpMkLst>
            <pc:docMk/>
            <pc:sldMk cId="2684756197" sldId="287"/>
            <ac:grpSpMk id="17" creationId="{B219EC36-95E5-1749-FD9C-34F2ABF554D1}"/>
          </ac:grpSpMkLst>
        </pc:grpChg>
        <pc:picChg chg="add del mod">
          <ac:chgData name="Hannah Landais" userId="S::hannah.landais@harklondon.com::d46ba05e-754c-48ae-b99a-580e09c89fb5" providerId="AD" clId="Web-{6B0F7C00-3C9F-39FC-B31A-9359C8D19D67}" dt="2025-06-03T09:54:04.809" v="59"/>
          <ac:picMkLst>
            <pc:docMk/>
            <pc:sldMk cId="2684756197" sldId="287"/>
            <ac:picMk id="18" creationId="{1F054494-E494-0D67-836F-F9ED4CE2D989}"/>
          </ac:picMkLst>
        </pc:picChg>
        <pc:picChg chg="add del mod">
          <ac:chgData name="Hannah Landais" userId="S::hannah.landais@harklondon.com::d46ba05e-754c-48ae-b99a-580e09c89fb5" providerId="AD" clId="Web-{6B0F7C00-3C9F-39FC-B31A-9359C8D19D67}" dt="2025-06-03T09:54:04.809" v="58"/>
          <ac:picMkLst>
            <pc:docMk/>
            <pc:sldMk cId="2684756197" sldId="287"/>
            <ac:picMk id="19" creationId="{D0F1A761-D393-B254-C778-85D36D9B8F58}"/>
          </ac:picMkLst>
        </pc:picChg>
        <pc:picChg chg="add del mod">
          <ac:chgData name="Hannah Landais" userId="S::hannah.landais@harklondon.com::d46ba05e-754c-48ae-b99a-580e09c89fb5" providerId="AD" clId="Web-{6B0F7C00-3C9F-39FC-B31A-9359C8D19D67}" dt="2025-06-03T09:54:04.809" v="57"/>
          <ac:picMkLst>
            <pc:docMk/>
            <pc:sldMk cId="2684756197" sldId="287"/>
            <ac:picMk id="20" creationId="{D0B653F0-121A-CB81-101D-C01385215F85}"/>
          </ac:picMkLst>
        </pc:picChg>
        <pc:picChg chg="add del mod">
          <ac:chgData name="Hannah Landais" userId="S::hannah.landais@harklondon.com::d46ba05e-754c-48ae-b99a-580e09c89fb5" providerId="AD" clId="Web-{6B0F7C00-3C9F-39FC-B31A-9359C8D19D67}" dt="2025-06-03T09:54:04.793" v="56"/>
          <ac:picMkLst>
            <pc:docMk/>
            <pc:sldMk cId="2684756197" sldId="287"/>
            <ac:picMk id="21" creationId="{29F8F552-A84B-1B87-CD79-C192B1DC91F0}"/>
          </ac:picMkLst>
        </pc:picChg>
        <pc:picChg chg="add del mod">
          <ac:chgData name="Hannah Landais" userId="S::hannah.landais@harklondon.com::d46ba05e-754c-48ae-b99a-580e09c89fb5" providerId="AD" clId="Web-{6B0F7C00-3C9F-39FC-B31A-9359C8D19D67}" dt="2025-06-03T09:54:04.793" v="55"/>
          <ac:picMkLst>
            <pc:docMk/>
            <pc:sldMk cId="2684756197" sldId="287"/>
            <ac:picMk id="22" creationId="{7CEA0AD6-78D7-BFC8-BE2D-3C3933F80FDE}"/>
          </ac:picMkLst>
        </pc:picChg>
        <pc:picChg chg="mod">
          <ac:chgData name="Hannah Landais" userId="S::hannah.landais@harklondon.com::d46ba05e-754c-48ae-b99a-580e09c89fb5" providerId="AD" clId="Web-{6B0F7C00-3C9F-39FC-B31A-9359C8D19D67}" dt="2025-06-03T09:49:19.848" v="3" actId="1076"/>
          <ac:picMkLst>
            <pc:docMk/>
            <pc:sldMk cId="2684756197" sldId="287"/>
            <ac:picMk id="29" creationId="{29A7F8BF-FF3B-1BDE-8B3A-27816E088D0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C00EA4-0860-BB2F-A1E3-4EA838B3E7D1}"/>
              </a:ext>
            </a:extLst>
          </p:cNvPr>
          <p:cNvSpPr>
            <a:spLocks noGrp="1"/>
          </p:cNvSpPr>
          <p:nvPr>
            <p:ph type="hdr" sz="quarter"/>
          </p:nvPr>
        </p:nvSpPr>
        <p:spPr>
          <a:xfrm>
            <a:off x="1587" y="0"/>
            <a:ext cx="2971800" cy="458788"/>
          </a:xfrm>
          <a:prstGeom prst="rect">
            <a:avLst/>
          </a:prstGeom>
        </p:spPr>
        <p:txBody>
          <a:bodyPr vert="horz" lIns="91440" tIns="45720" rIns="91440" bIns="45720" rtlCol="0"/>
          <a:lstStyle>
            <a:lvl1pPr algn="l">
              <a:defRPr sz="1200"/>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Date Placeholder 2">
            <a:extLst>
              <a:ext uri="{FF2B5EF4-FFF2-40B4-BE49-F238E27FC236}">
                <a16:creationId xmlns:a16="http://schemas.microsoft.com/office/drawing/2014/main" id="{3AC3E66E-0E57-BF98-53C1-B60E324927B3}"/>
              </a:ext>
            </a:extLst>
          </p:cNvPr>
          <p:cNvSpPr>
            <a:spLocks noGrp="1"/>
          </p:cNvSpPr>
          <p:nvPr>
            <p:ph type="dt" sz="quarter" idx="1"/>
          </p:nvPr>
        </p:nvSpPr>
        <p:spPr>
          <a:xfrm>
            <a:off x="3886200" y="0"/>
            <a:ext cx="2971800" cy="458788"/>
          </a:xfrm>
          <a:prstGeom prst="rect">
            <a:avLst/>
          </a:prstGeom>
        </p:spPr>
        <p:txBody>
          <a:bodyPr vert="horz" lIns="91440" tIns="45720" rIns="91440" bIns="45720" rtlCol="0"/>
          <a:lstStyle>
            <a:lvl1pPr algn="r">
              <a:defRPr sz="1200"/>
            </a:lvl1pPr>
          </a:lstStyle>
          <a:p>
            <a:fld id="{B036A375-4B35-A540-823F-85E8688E7D4F}" type="datetimeFigureOut">
              <a:rPr lang="en-US" smtClean="0">
                <a:latin typeface="Tahoma" panose="020B0604030504040204" pitchFamily="34" charset="0"/>
                <a:ea typeface="Tahoma" panose="020B0604030504040204" pitchFamily="34" charset="0"/>
                <a:cs typeface="Tahoma" panose="020B0604030504040204" pitchFamily="34" charset="0"/>
              </a:rPr>
              <a:t>9/29/25</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1D66DAEB-D76D-762E-ED4E-4DD8AEEDCBE9}"/>
              </a:ext>
            </a:extLst>
          </p:cNvPr>
          <p:cNvSpPr>
            <a:spLocks noGrp="1"/>
          </p:cNvSpPr>
          <p:nvPr>
            <p:ph type="ftr" sz="quarter" idx="2"/>
          </p:nvPr>
        </p:nvSpPr>
        <p:spPr>
          <a:xfrm>
            <a:off x="1587" y="8685213"/>
            <a:ext cx="2971800" cy="458787"/>
          </a:xfrm>
          <a:prstGeom prst="rect">
            <a:avLst/>
          </a:prstGeom>
        </p:spPr>
        <p:txBody>
          <a:bodyPr vert="horz" lIns="91440" tIns="45720" rIns="91440" bIns="45720" rtlCol="0" anchor="b"/>
          <a:lstStyle>
            <a:lvl1pPr algn="l">
              <a:defRPr sz="1200"/>
            </a:lvl1p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FA1041F3-BF73-63CD-885A-4D2BB56DD3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CBB269-D55A-214D-BA81-D4090787FE59}" type="slidenum">
              <a:rPr lang="en-US" smtClean="0">
                <a:latin typeface="Tahoma" panose="020B0604030504040204" pitchFamily="34" charset="0"/>
                <a:ea typeface="Tahoma" panose="020B0604030504040204" pitchFamily="34" charset="0"/>
                <a:cs typeface="Tahoma" panose="020B0604030504040204" pitchFamily="34" charset="0"/>
              </a:rPr>
              <a:t>‹#›</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25495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39CD7F09-DF1B-2040-893F-210CE1283D85}" type="datetimeFigureOut">
              <a:rPr lang="en-US" smtClean="0"/>
              <a:pPr/>
              <a:t>9/29/25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477D6878-B396-C14E-83E9-7ED65B328F48}" type="slidenum">
              <a:rPr lang="en-US" smtClean="0"/>
              <a:pPr/>
              <a:t>‹#›</a:t>
            </a:fld>
            <a:endParaRPr lang="en-US"/>
          </a:p>
        </p:txBody>
      </p:sp>
    </p:spTree>
    <p:extLst>
      <p:ext uri="{BB962C8B-B14F-4D97-AF65-F5344CB8AC3E}">
        <p14:creationId xmlns:p14="http://schemas.microsoft.com/office/powerpoint/2010/main" val="317112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unsplash.com/photos/boy-listening-headphones-9p-DsBtSygA?utm_content=creditCopyText&amp;utm_medium=referral&amp;utm_source=unsplash" TargetMode="External"/><Relationship Id="rId3" Type="http://schemas.openxmlformats.org/officeDocument/2006/relationships/hyperlink" Target="https://unsplash.com/@dunc_in?utm_content=creditCopyText&amp;utm_medium=referral&amp;utm_source=unsplash" TargetMode="External"/><Relationship Id="rId7" Type="http://schemas.openxmlformats.org/officeDocument/2006/relationships/hyperlink" Target="https://unsplash.com/@mpumelelomacu?utm_content=creditCopyText&amp;utm_medium=referral&amp;utm_source=unsplash" TargetMode="External"/><Relationship Id="rId12" Type="http://schemas.openxmlformats.org/officeDocument/2006/relationships/hyperlink" Target="https://unsplash.com/photos/cable-network-M5tzZtFCOfs?utm_content=creditCopyText&amp;utm_medium=referral&amp;utm_source=unsplash"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unsplash.com/photos/shallow-focus-photo-of-man-in-gray-collared-top-taking-selfie-1-Osp6CvhXc?utm_content=creditCopyText&amp;utm_medium=referral&amp;utm_source=unsplash" TargetMode="External"/><Relationship Id="rId11" Type="http://schemas.openxmlformats.org/officeDocument/2006/relationships/hyperlink" Target="https://unsplash.com/@tvick?utm_content=creditCopyText&amp;utm_medium=referral&amp;utm_source=unsplash" TargetMode="External"/><Relationship Id="rId5" Type="http://schemas.openxmlformats.org/officeDocument/2006/relationships/hyperlink" Target="https://unsplash.com/@hcdigital?utm_content=creditCopyText&amp;utm_medium=referral&amp;utm_source=unsplash" TargetMode="External"/><Relationship Id="rId10" Type="http://schemas.openxmlformats.org/officeDocument/2006/relationships/hyperlink" Target="https://unsplash.com/photos/two-people-playing-sony-ps4-game-console-eCktzGjC-iU?utm_content=creditCopyText&amp;utm_medium=referral&amp;utm_source=unsplash" TargetMode="External"/><Relationship Id="rId4" Type="http://schemas.openxmlformats.org/officeDocument/2006/relationships/hyperlink" Target="https://unsplash.com/photos/person-holding-black-android-smartphone-RDKFsb4beHI?utm_content=creditCopyText&amp;utm_medium=referral&amp;utm_source=unsplash" TargetMode="External"/><Relationship Id="rId9" Type="http://schemas.openxmlformats.org/officeDocument/2006/relationships/hyperlink" Target="https://unsplash.com/@jeshoots?utm_content=creditCopyText&amp;utm_medium=referral&amp;utm_source=unsplas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1</a:t>
            </a:fld>
            <a:endParaRPr lang="en-US"/>
          </a:p>
        </p:txBody>
      </p:sp>
    </p:spTree>
    <p:extLst>
      <p:ext uri="{BB962C8B-B14F-4D97-AF65-F5344CB8AC3E}">
        <p14:creationId xmlns:p14="http://schemas.microsoft.com/office/powerpoint/2010/main" val="209966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11</a:t>
            </a:fld>
            <a:endParaRPr lang="en-US"/>
          </a:p>
        </p:txBody>
      </p:sp>
    </p:spTree>
    <p:extLst>
      <p:ext uri="{BB962C8B-B14F-4D97-AF65-F5344CB8AC3E}">
        <p14:creationId xmlns:p14="http://schemas.microsoft.com/office/powerpoint/2010/main" val="1573897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Superhero buildings | 8 slides | 15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1800" b="0" i="0" u="none" strike="noStrike">
                <a:solidFill>
                  <a:srgbClr val="000000"/>
                </a:solidFill>
                <a:effectLst/>
                <a:latin typeface="-webkit-standard"/>
              </a:rPr>
              <a:t>Introduce the concept of a Local Area Network (LAN) using the ‘</a:t>
            </a:r>
            <a:r>
              <a:rPr lang="en-GB" sz="1800" b="0" i="0" u="none" strike="noStrike" err="1">
                <a:solidFill>
                  <a:srgbClr val="000000"/>
                </a:solidFill>
                <a:effectLst/>
                <a:latin typeface="-webkit-standard"/>
              </a:rPr>
              <a:t>Globix</a:t>
            </a:r>
            <a:r>
              <a:rPr lang="en-GB" sz="1800" b="0" i="0" u="none" strike="noStrike">
                <a:solidFill>
                  <a:srgbClr val="000000"/>
                </a:solidFill>
                <a:effectLst/>
                <a:latin typeface="-webkit-standard"/>
              </a:rPr>
              <a:t> Corp’ example. </a:t>
            </a:r>
            <a:r>
              <a:rPr lang="en-US" sz="1800" b="0" i="0">
                <a:solidFill>
                  <a:srgbClr val="444444"/>
                </a:solidFill>
                <a:effectLst/>
                <a:latin typeface="-webkit-standard"/>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Explain that some computer networks have a </a:t>
            </a:r>
            <a:r>
              <a:rPr lang="en-US" sz="1800" b="1" i="0" u="none" strike="noStrike">
                <a:solidFill>
                  <a:srgbClr val="000000"/>
                </a:solidFill>
                <a:effectLst/>
                <a:latin typeface="Calibri" panose="020F0502020204030204" pitchFamily="34" charset="0"/>
              </a:rPr>
              <a:t>server</a:t>
            </a:r>
            <a:r>
              <a:rPr lang="en-US" sz="1800" b="0" i="0" u="none" strike="noStrike">
                <a:solidFill>
                  <a:srgbClr val="000000"/>
                </a:solidFill>
                <a:effectLst/>
                <a:latin typeface="Calibri" panose="020F0502020204030204" pitchFamily="34" charset="0"/>
              </a:rPr>
              <a:t> – a powerful computer that </a:t>
            </a:r>
            <a:r>
              <a:rPr lang="en-US" sz="1800" b="1" i="0" u="none" strike="noStrike">
                <a:solidFill>
                  <a:srgbClr val="000000"/>
                </a:solidFill>
                <a:effectLst/>
                <a:latin typeface="Calibri" panose="020F0502020204030204" pitchFamily="34" charset="0"/>
              </a:rPr>
              <a:t>stores and shares </a:t>
            </a:r>
            <a:r>
              <a:rPr lang="en-US" sz="1800" b="0" i="0" u="none" strike="noStrike">
                <a:solidFill>
                  <a:srgbClr val="000000"/>
                </a:solidFill>
                <a:effectLst/>
                <a:latin typeface="Calibri" panose="020F0502020204030204" pitchFamily="34" charset="0"/>
              </a:rPr>
              <a:t>everything created by the employees.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Point out that using a server is better than storing things on your device (locally) – no one else could see it and you’re less likely to run out of space.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why they think office servers are kept in locked, cold rooms. </a:t>
            </a:r>
            <a:r>
              <a:rPr lang="en-US" sz="1800" b="1" i="0" u="none" strike="noStrike">
                <a:solidFill>
                  <a:srgbClr val="000000"/>
                </a:solidFill>
                <a:effectLst/>
                <a:latin typeface="Calibri" panose="020F0502020204030204" pitchFamily="34" charset="0"/>
              </a:rPr>
              <a:t>Possible answers: </a:t>
            </a:r>
            <a:r>
              <a:rPr lang="en-US" sz="1800" b="0" i="0" u="none" strike="noStrike">
                <a:solidFill>
                  <a:srgbClr val="000000"/>
                </a:solidFill>
                <a:effectLst/>
                <a:latin typeface="Calibri" panose="020F0502020204030204" pitchFamily="34" charset="0"/>
              </a:rPr>
              <a:t>need to prevent the servers from overheating and potentially breaking, locked because they can have highly sensitive / secretive information on them, so it needs to be a very secure room.</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None/>
            </a:pPr>
            <a:r>
              <a:rPr lang="en-US" b="1" i="0" u="none" strike="noStrike">
                <a:solidFill>
                  <a:srgbClr val="000000"/>
                </a:solidFill>
                <a:effectLst/>
                <a:latin typeface="Calibri" panose="020F0502020204030204" pitchFamily="34" charset="0"/>
              </a:rPr>
              <a:t>Challenge: </a:t>
            </a:r>
            <a:r>
              <a:rPr lang="en-US" b="0" i="0">
                <a:solidFill>
                  <a:srgbClr val="444444"/>
                </a:solidFill>
                <a:effectLst/>
                <a:latin typeface="Calibri" panose="020F0502020204030204" pitchFamily="34" charset="0"/>
              </a:rPr>
              <a:t>​</a:t>
            </a:r>
            <a:r>
              <a:rPr lang="en-US" sz="1800" b="0" i="0" u="none" strike="noStrike">
                <a:solidFill>
                  <a:srgbClr val="000000"/>
                </a:solidFill>
                <a:effectLst/>
                <a:latin typeface="Calibri" panose="020F0502020204030204" pitchFamily="34" charset="0"/>
              </a:rPr>
              <a:t>What are the potential problems if a server fails in an office? </a:t>
            </a:r>
            <a:r>
              <a:rPr lang="en-US" sz="1800" b="0" i="0">
                <a:solidFill>
                  <a:srgbClr val="444444"/>
                </a:solidFill>
                <a:effectLst/>
                <a:latin typeface="Calibri" panose="020F0502020204030204" pitchFamily="34" charset="0"/>
              </a:rPr>
              <a:t>​</a:t>
            </a:r>
            <a:r>
              <a:rPr lang="en-US" b="1" i="0" u="none" strike="noStrike">
                <a:solidFill>
                  <a:srgbClr val="000000"/>
                </a:solidFill>
                <a:effectLst/>
                <a:latin typeface="Calibri" panose="020F0502020204030204" pitchFamily="34" charset="0"/>
              </a:rPr>
              <a:t>Possible answers: </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losing access to documents, emails etc.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network printers could also stop working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work would have to stop whilst it is resolved, which costs a company lots of money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could lose all data (all their work) if it isn’t properly backed up elsewhere too.</a:t>
            </a:r>
            <a:endParaRPr lang="en-US" sz="1800" b="0" i="0">
              <a:solidFill>
                <a:srgbClr val="444444"/>
              </a:solidFill>
              <a:effectLst/>
              <a:latin typeface="Arial" panose="020B0604020202020204" pitchFamily="34" charset="0"/>
            </a:endParaRPr>
          </a:p>
          <a:p>
            <a:endParaRPr lang="en-US" b="0"/>
          </a:p>
          <a:p>
            <a:endParaRPr lang="en-US" b="0"/>
          </a:p>
        </p:txBody>
      </p:sp>
      <p:sp>
        <p:nvSpPr>
          <p:cNvPr id="4" name="Slide Number Placeholder 3"/>
          <p:cNvSpPr>
            <a:spLocks noGrp="1"/>
          </p:cNvSpPr>
          <p:nvPr>
            <p:ph type="sldNum" sz="quarter" idx="5"/>
          </p:nvPr>
        </p:nvSpPr>
        <p:spPr/>
        <p:txBody>
          <a:bodyPr/>
          <a:lstStyle/>
          <a:p>
            <a:fld id="{477D6878-B396-C14E-83E9-7ED65B328F48}" type="slidenum">
              <a:rPr lang="en-US" smtClean="0"/>
              <a:pPr/>
              <a:t>12</a:t>
            </a:fld>
            <a:endParaRPr lang="en-US"/>
          </a:p>
        </p:txBody>
      </p:sp>
    </p:spTree>
    <p:extLst>
      <p:ext uri="{BB962C8B-B14F-4D97-AF65-F5344CB8AC3E}">
        <p14:creationId xmlns:p14="http://schemas.microsoft.com/office/powerpoint/2010/main" val="324457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B353-93B3-C3A9-60E9-5607F1FA5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A3F03-8524-8F9C-A3AA-D8DB69F38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E0C42-48F1-CF7C-D357-BC5B588F0783}"/>
              </a:ext>
            </a:extLst>
          </p:cNvPr>
          <p:cNvSpPr>
            <a:spLocks noGrp="1"/>
          </p:cNvSpPr>
          <p:nvPr>
            <p:ph type="body" idx="1"/>
          </p:nvPr>
        </p:nvSpPr>
        <p:spPr/>
        <p:txBody>
          <a:bodyPr/>
          <a:lstStyle/>
          <a:p>
            <a:r>
              <a:rPr lang="en-US" b="1"/>
              <a:t>Superhero buildings | 8 slides | 15 minutes</a:t>
            </a:r>
          </a:p>
          <a:p>
            <a:endParaRPr lang="en-US" b="0"/>
          </a:p>
          <a:p>
            <a:pPr marL="171450" indent="-171450">
              <a:buFont typeface="Arial" panose="020B0604020202020204" pitchFamily="34" charset="0"/>
              <a:buChar char="•"/>
            </a:pPr>
            <a:r>
              <a:rPr lang="en-US" b="0"/>
              <a:t>Use the company expansion to introduce Wide Area Networks (WANs) as multiple LANs connected over distance.</a:t>
            </a:r>
          </a:p>
          <a:p>
            <a:pPr marL="171450" indent="-171450">
              <a:buFont typeface="Arial" panose="020B0604020202020204" pitchFamily="34" charset="0"/>
              <a:buChar char="•"/>
            </a:pPr>
            <a:r>
              <a:rPr lang="en-US" b="0" err="1"/>
              <a:t>Emphasise</a:t>
            </a:r>
            <a:r>
              <a:rPr lang="en-US" b="0"/>
              <a:t> how networks enable communication and collaboration across locations (in a country and across the world!) </a:t>
            </a:r>
          </a:p>
          <a:p>
            <a:pPr marL="171450" indent="-171450">
              <a:buFont typeface="Arial" panose="020B0604020202020204" pitchFamily="34" charset="0"/>
              <a:buChar char="•"/>
            </a:pPr>
            <a:r>
              <a:rPr lang="en-US" b="0"/>
              <a:t>Ask pupils to think about why a company would need a WAN (sharing resources, collaborating via online meetings </a:t>
            </a:r>
            <a:r>
              <a:rPr lang="en-US" b="0" err="1"/>
              <a:t>etc</a:t>
            </a:r>
            <a:r>
              <a:rPr lang="en-US" b="0"/>
              <a:t>).</a:t>
            </a:r>
          </a:p>
          <a:p>
            <a:pPr marL="171450" indent="-171450">
              <a:buFont typeface="Arial" panose="020B0604020202020204" pitchFamily="34" charset="0"/>
              <a:buChar char="•"/>
            </a:pPr>
            <a:r>
              <a:rPr lang="en-US" b="0"/>
              <a:t>Ensure pupils understand the difference between a LAN and a WAN.</a:t>
            </a:r>
          </a:p>
          <a:p>
            <a:endParaRPr lang="en-US" b="0"/>
          </a:p>
          <a:p>
            <a:r>
              <a:rPr lang="en-US" b="1"/>
              <a:t>Support:</a:t>
            </a:r>
          </a:p>
          <a:p>
            <a:endParaRPr lang="en-US" b="0"/>
          </a:p>
          <a:p>
            <a:pPr marL="171450" indent="-171450">
              <a:buFont typeface="Arial" panose="020B0604020202020204" pitchFamily="34" charset="0"/>
              <a:buChar char="•"/>
            </a:pPr>
            <a:r>
              <a:rPr lang="en-US" b="0"/>
              <a:t>Compare to familiar concepts: LAN is like talking to people in the same room; WAN is like phoning someone in another city.</a:t>
            </a:r>
          </a:p>
        </p:txBody>
      </p:sp>
      <p:sp>
        <p:nvSpPr>
          <p:cNvPr id="4" name="Slide Number Placeholder 3">
            <a:extLst>
              <a:ext uri="{FF2B5EF4-FFF2-40B4-BE49-F238E27FC236}">
                <a16:creationId xmlns:a16="http://schemas.microsoft.com/office/drawing/2014/main" id="{352B8735-0667-47BF-9033-98A801299BC8}"/>
              </a:ext>
            </a:extLst>
          </p:cNvPr>
          <p:cNvSpPr>
            <a:spLocks noGrp="1"/>
          </p:cNvSpPr>
          <p:nvPr>
            <p:ph type="sldNum" sz="quarter" idx="5"/>
          </p:nvPr>
        </p:nvSpPr>
        <p:spPr/>
        <p:txBody>
          <a:bodyPr/>
          <a:lstStyle/>
          <a:p>
            <a:fld id="{477D6878-B396-C14E-83E9-7ED65B328F48}" type="slidenum">
              <a:rPr lang="en-US" smtClean="0"/>
              <a:pPr/>
              <a:t>13</a:t>
            </a:fld>
            <a:endParaRPr lang="en-US"/>
          </a:p>
        </p:txBody>
      </p:sp>
    </p:spTree>
    <p:extLst>
      <p:ext uri="{BB962C8B-B14F-4D97-AF65-F5344CB8AC3E}">
        <p14:creationId xmlns:p14="http://schemas.microsoft.com/office/powerpoint/2010/main" val="278878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DAD7-512B-4588-33CE-DCEF7EB43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F670D-E716-C3D8-ADDD-BF896101A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E555F-CFBF-AB79-1B9D-C6A1C9F3BAD9}"/>
              </a:ext>
            </a:extLst>
          </p:cNvPr>
          <p:cNvSpPr>
            <a:spLocks noGrp="1"/>
          </p:cNvSpPr>
          <p:nvPr>
            <p:ph type="body" idx="1"/>
          </p:nvPr>
        </p:nvSpPr>
        <p:spPr/>
        <p:txBody>
          <a:bodyPr/>
          <a:lstStyle/>
          <a:p>
            <a:r>
              <a:rPr lang="en-US" b="1"/>
              <a:t>Superhero buildings | 8 slides | 15 minutes</a:t>
            </a:r>
          </a:p>
          <a:p>
            <a:endParaRPr lang="en-US" b="0"/>
          </a:p>
          <a:p>
            <a:pPr marL="171450" indent="-171450">
              <a:buFont typeface="Arial" panose="020B0604020202020204" pitchFamily="34" charset="0"/>
              <a:buChar char="•"/>
            </a:pPr>
            <a:r>
              <a:rPr lang="en-US" b="0"/>
              <a:t>The internet is a massive WAN!</a:t>
            </a:r>
          </a:p>
          <a:p>
            <a:pPr marL="171450" indent="-171450">
              <a:buFont typeface="Arial" panose="020B0604020202020204" pitchFamily="34" charset="0"/>
              <a:buChar char="•"/>
            </a:pPr>
            <a:r>
              <a:rPr lang="en-US" b="0"/>
              <a:t>Explain that the company network connects to the global internet so they can share things with other companies.</a:t>
            </a:r>
          </a:p>
          <a:p>
            <a:pPr marL="171450" indent="-171450">
              <a:buFont typeface="Arial" panose="020B0604020202020204" pitchFamily="34" charset="0"/>
              <a:buChar char="•"/>
            </a:pPr>
            <a:r>
              <a:rPr lang="en-US" b="0"/>
              <a:t>Clarify the difference between the internet (the network), the world wide web (websites) and the web browser (uses the internet to access the world wide web).</a:t>
            </a:r>
          </a:p>
          <a:p>
            <a:pPr marL="171450" indent="-171450">
              <a:buFont typeface="Arial" panose="020B0604020202020204" pitchFamily="34" charset="0"/>
              <a:buChar char="•"/>
            </a:pPr>
            <a:r>
              <a:rPr lang="en-US" b="1"/>
              <a:t>Everything you look at on the internet is stored on a computer or server somewhere</a:t>
            </a:r>
            <a:r>
              <a:rPr lang="en-US" b="0"/>
              <a:t> – and a lot of this data is stored at data </a:t>
            </a:r>
            <a:r>
              <a:rPr lang="en-US" b="0" err="1"/>
              <a:t>centres</a:t>
            </a:r>
            <a:r>
              <a:rPr lang="en-US" b="0"/>
              <a:t>!</a:t>
            </a:r>
          </a:p>
        </p:txBody>
      </p:sp>
      <p:sp>
        <p:nvSpPr>
          <p:cNvPr id="4" name="Slide Number Placeholder 3">
            <a:extLst>
              <a:ext uri="{FF2B5EF4-FFF2-40B4-BE49-F238E27FC236}">
                <a16:creationId xmlns:a16="http://schemas.microsoft.com/office/drawing/2014/main" id="{18F281BF-BEE5-2D84-8E11-ED9777CFC2C2}"/>
              </a:ext>
            </a:extLst>
          </p:cNvPr>
          <p:cNvSpPr>
            <a:spLocks noGrp="1"/>
          </p:cNvSpPr>
          <p:nvPr>
            <p:ph type="sldNum" sz="quarter" idx="5"/>
          </p:nvPr>
        </p:nvSpPr>
        <p:spPr/>
        <p:txBody>
          <a:bodyPr/>
          <a:lstStyle/>
          <a:p>
            <a:fld id="{477D6878-B396-C14E-83E9-7ED65B328F48}" type="slidenum">
              <a:rPr lang="en-US" smtClean="0"/>
              <a:pPr/>
              <a:t>14</a:t>
            </a:fld>
            <a:endParaRPr lang="en-US"/>
          </a:p>
        </p:txBody>
      </p:sp>
    </p:spTree>
    <p:extLst>
      <p:ext uri="{BB962C8B-B14F-4D97-AF65-F5344CB8AC3E}">
        <p14:creationId xmlns:p14="http://schemas.microsoft.com/office/powerpoint/2010/main" val="3820557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BCBE9-A4D5-9519-7761-B0CF39448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067BA-39BB-FC28-351D-E781691E3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2BFA8-4F84-4A9F-ED93-0CDD19F07781}"/>
              </a:ext>
            </a:extLst>
          </p:cNvPr>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Superhero buildings | 8 slides | 15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Explain that instead of having the servers in their offices, some companies pay to use servers in a </a:t>
            </a:r>
            <a:r>
              <a:rPr lang="en-US" sz="1800" b="1" i="0" u="none" strike="noStrike">
                <a:solidFill>
                  <a:srgbClr val="000000"/>
                </a:solidFill>
                <a:effectLst/>
                <a:latin typeface="Calibri" panose="020F0502020204030204" pitchFamily="34" charset="0"/>
              </a:rPr>
              <a:t>data </a:t>
            </a:r>
            <a:r>
              <a:rPr lang="en-US" sz="1800" b="1" i="0" u="none" strike="noStrike" err="1">
                <a:solidFill>
                  <a:srgbClr val="000000"/>
                </a:solidFill>
                <a:effectLst/>
                <a:latin typeface="Calibri" panose="020F0502020204030204" pitchFamily="34" charset="0"/>
              </a:rPr>
              <a:t>centre</a:t>
            </a:r>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err="1">
                <a:solidFill>
                  <a:srgbClr val="000000"/>
                </a:solidFill>
                <a:effectLst/>
                <a:latin typeface="Calibri" panose="020F0502020204030204" pitchFamily="34" charset="0"/>
              </a:rPr>
              <a:t>Globix</a:t>
            </a:r>
            <a:r>
              <a:rPr lang="en-US" sz="1800" b="0" i="0" u="none" strike="noStrike">
                <a:solidFill>
                  <a:srgbClr val="000000"/>
                </a:solidFill>
                <a:effectLst/>
                <a:latin typeface="Calibri" panose="020F0502020204030204" pitchFamily="34" charset="0"/>
              </a:rPr>
              <a:t> Corp store its website, files and other information on servers in a </a:t>
            </a:r>
            <a:r>
              <a:rPr lang="en-US" sz="1800" b="1" i="0" u="none" strike="noStrike">
                <a:solidFill>
                  <a:srgbClr val="000000"/>
                </a:solidFill>
                <a:effectLst/>
                <a:latin typeface="Calibri" panose="020F0502020204030204" pitchFamily="34" charset="0"/>
              </a:rPr>
              <a:t>data </a:t>
            </a:r>
            <a:r>
              <a:rPr lang="en-US" sz="1800" b="1" i="0" u="none" strike="noStrike" err="1">
                <a:solidFill>
                  <a:srgbClr val="000000"/>
                </a:solidFill>
                <a:effectLst/>
                <a:latin typeface="Calibri" panose="020F0502020204030204" pitchFamily="34" charset="0"/>
              </a:rPr>
              <a:t>centre</a:t>
            </a:r>
            <a:r>
              <a:rPr lang="en-US" sz="1800" b="0" i="0" u="none" strike="noStrike">
                <a:solidFill>
                  <a:srgbClr val="000000"/>
                </a:solidFill>
                <a:effectLst/>
                <a:latin typeface="Calibri" panose="020F0502020204030204" pitchFamily="34" charset="0"/>
              </a:rPr>
              <a:t> rather than in their own office.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why it could be better to store data at a data </a:t>
            </a:r>
            <a:r>
              <a:rPr lang="en-US" sz="1800" b="0" i="0" u="none" strike="noStrike" err="1">
                <a:solidFill>
                  <a:srgbClr val="000000"/>
                </a:solidFill>
                <a:effectLst/>
                <a:latin typeface="Calibri" panose="020F0502020204030204" pitchFamily="34" charset="0"/>
              </a:rPr>
              <a:t>centre</a:t>
            </a:r>
            <a:r>
              <a:rPr lang="en-US" sz="1800" b="0" i="0" u="none" strike="noStrike">
                <a:solidFill>
                  <a:srgbClr val="000000"/>
                </a:solidFill>
                <a:effectLst/>
                <a:latin typeface="Calibri" panose="020F0502020204030204" pitchFamily="34" charset="0"/>
              </a:rPr>
              <a:t> rather than on a local device?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None/>
            </a:pPr>
            <a:r>
              <a:rPr lang="en-US" b="1" i="0" u="none" strike="noStrike">
                <a:solidFill>
                  <a:srgbClr val="000000"/>
                </a:solidFill>
                <a:effectLst/>
                <a:latin typeface="Calibri" panose="020F0502020204030204" pitchFamily="34" charset="0"/>
              </a:rPr>
              <a:t>Possible answers: </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better security</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reliability</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efficiency (especially by having it all in one place)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sometimes companies are remote, with everyone working from home and they do not have an office. </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backup power if there is a power cut</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data isn’t lost if the computer / laptop breaks</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more storage space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US" b="1" i="0" u="none" strike="noStrike">
                <a:solidFill>
                  <a:srgbClr val="000000"/>
                </a:solidFill>
                <a:effectLst/>
                <a:latin typeface="Calibri" panose="020F0502020204030204" pitchFamily="34" charset="0"/>
              </a:rPr>
              <a:t>Did you know?</a:t>
            </a:r>
            <a:r>
              <a:rPr lang="en-US" b="0" i="0">
                <a:solidFill>
                  <a:srgbClr val="444444"/>
                </a:solidFill>
                <a:effectLst/>
                <a:latin typeface="Calibri" panose="020F0502020204030204" pitchFamily="34" charset="0"/>
              </a:rPr>
              <a:t>​</a:t>
            </a:r>
          </a:p>
          <a:p>
            <a:pPr algn="l" rtl="0" fontAlgn="base">
              <a:buNone/>
            </a:pPr>
            <a:endParaRPr lang="en-US" sz="1800" b="0" i="0" u="none" strike="noStrike">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Talk through the ‘did you know?’ box with pupils and that personal devices such as phones give us the opportunity to save to the cloud. </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Ask pupils: </a:t>
            </a:r>
            <a:r>
              <a:rPr lang="en-US" sz="1800" b="0" i="0" u="none" strike="noStrike">
                <a:solidFill>
                  <a:srgbClr val="000000"/>
                </a:solidFill>
                <a:effectLst/>
                <a:latin typeface="Calibri" panose="020F0502020204030204" pitchFamily="34" charset="0"/>
              </a:rPr>
              <a:t>If someone has lots of photos on their phone, what is the advantage of saving them to the cloud? E.g. stops them from running out of space on their phone; if the phone breaks, the photos won’t be lost; very secure unless you specifically give someone access etc.</a:t>
            </a:r>
            <a:endParaRPr lang="en-US" sz="1800" b="0" i="0">
              <a:solidFill>
                <a:srgbClr val="44444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5AC90A4-53F0-6977-395C-7C2971348F77}"/>
              </a:ext>
            </a:extLst>
          </p:cNvPr>
          <p:cNvSpPr>
            <a:spLocks noGrp="1"/>
          </p:cNvSpPr>
          <p:nvPr>
            <p:ph type="sldNum" sz="quarter" idx="5"/>
          </p:nvPr>
        </p:nvSpPr>
        <p:spPr/>
        <p:txBody>
          <a:bodyPr/>
          <a:lstStyle/>
          <a:p>
            <a:fld id="{477D6878-B396-C14E-83E9-7ED65B328F48}" type="slidenum">
              <a:rPr lang="en-US" smtClean="0"/>
              <a:pPr/>
              <a:t>15</a:t>
            </a:fld>
            <a:endParaRPr lang="en-US"/>
          </a:p>
        </p:txBody>
      </p:sp>
    </p:spTree>
    <p:extLst>
      <p:ext uri="{BB962C8B-B14F-4D97-AF65-F5344CB8AC3E}">
        <p14:creationId xmlns:p14="http://schemas.microsoft.com/office/powerpoint/2010/main" val="6119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DF767-331E-FD68-7F98-DA207A8DB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89528-F36B-738E-E3AF-46C845013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9F58F-1BA5-3A4D-D326-BD1DA77A70BA}"/>
              </a:ext>
            </a:extLst>
          </p:cNvPr>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Superhero buildings | 8 slides | 15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Reinforce that a data </a:t>
            </a:r>
            <a:r>
              <a:rPr lang="en-US" sz="1800" b="0" i="0" u="none" strike="noStrike" err="1">
                <a:solidFill>
                  <a:srgbClr val="000000"/>
                </a:solidFill>
                <a:effectLst/>
                <a:latin typeface="Calibri" panose="020F0502020204030204" pitchFamily="34" charset="0"/>
              </a:rPr>
              <a:t>centre</a:t>
            </a:r>
            <a:r>
              <a:rPr lang="en-US" sz="1800" b="0" i="0" u="none" strike="noStrike">
                <a:solidFill>
                  <a:srgbClr val="000000"/>
                </a:solidFill>
                <a:effectLst/>
                <a:latin typeface="Calibri" panose="020F0502020204030204" pitchFamily="34" charset="0"/>
              </a:rPr>
              <a:t> is an enormous building filled with lots of powerful servers to store and process data. Without them we couldn’t use the internet!</a:t>
            </a:r>
            <a:endParaRPr lang="en-US" sz="1800" b="0" i="0">
              <a:solidFill>
                <a:srgbClr val="44444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FEB059E-47B1-69C4-C240-AAB7EA61B452}"/>
              </a:ext>
            </a:extLst>
          </p:cNvPr>
          <p:cNvSpPr>
            <a:spLocks noGrp="1"/>
          </p:cNvSpPr>
          <p:nvPr>
            <p:ph type="sldNum" sz="quarter" idx="5"/>
          </p:nvPr>
        </p:nvSpPr>
        <p:spPr/>
        <p:txBody>
          <a:bodyPr/>
          <a:lstStyle/>
          <a:p>
            <a:fld id="{477D6878-B396-C14E-83E9-7ED65B328F48}" type="slidenum">
              <a:rPr lang="en-US" smtClean="0"/>
              <a:pPr/>
              <a:t>16</a:t>
            </a:fld>
            <a:endParaRPr lang="en-US"/>
          </a:p>
        </p:txBody>
      </p:sp>
    </p:spTree>
    <p:extLst>
      <p:ext uri="{BB962C8B-B14F-4D97-AF65-F5344CB8AC3E}">
        <p14:creationId xmlns:p14="http://schemas.microsoft.com/office/powerpoint/2010/main" val="3538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8B20-2B40-B34D-8055-E513F8BB8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B3BDE-7310-7D46-BB7E-4025FA3E3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4D35B-D891-52B0-F89F-7FE00CCF275F}"/>
              </a:ext>
            </a:extLst>
          </p:cNvPr>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Superhero buildings | 8 slides | 15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Talk through what else, other than servers, is inside a data </a:t>
            </a:r>
            <a:r>
              <a:rPr lang="en-US" sz="1200" b="0" i="0" u="none" strike="noStrike" err="1">
                <a:solidFill>
                  <a:srgbClr val="000000"/>
                </a:solidFill>
                <a:effectLst/>
                <a:latin typeface="Calibri" panose="020F0502020204030204" pitchFamily="34" charset="0"/>
              </a:rPr>
              <a:t>centre</a:t>
            </a:r>
            <a:r>
              <a:rPr lang="en-US"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en-US" sz="12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One of these is security equipment, like biometric scanners, cameras etc. Ask pupils what they think ’biometric’ means? </a:t>
            </a:r>
            <a:r>
              <a:rPr lang="en-US" sz="1200" b="1" i="0" u="none" strike="noStrike">
                <a:solidFill>
                  <a:srgbClr val="000000"/>
                </a:solidFill>
                <a:effectLst/>
                <a:latin typeface="Calibri" panose="020F0502020204030204" pitchFamily="34" charset="0"/>
              </a:rPr>
              <a:t>Answer:</a:t>
            </a:r>
            <a:r>
              <a:rPr lang="en-US" sz="1200" b="0" i="0" u="none" strike="noStrike">
                <a:solidFill>
                  <a:srgbClr val="000000"/>
                </a:solidFill>
                <a:effectLst/>
                <a:latin typeface="Calibri" panose="020F0502020204030204" pitchFamily="34" charset="0"/>
              </a:rPr>
              <a:t> a way to verify someone's identify using features like fingerprints, face recognition or eye recognition</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200" b="0" i="0">
              <a:solidFill>
                <a:srgbClr val="444444"/>
              </a:solidFill>
              <a:effectLst/>
              <a:latin typeface="Arial" panose="020B0604020202020204" pitchFamily="34" charset="0"/>
            </a:endParaRPr>
          </a:p>
          <a:p>
            <a:pPr algn="l" rtl="0" fontAlgn="base">
              <a:buNone/>
            </a:pPr>
            <a:r>
              <a:rPr lang="en-US" b="1" i="0" u="none" strike="noStrike">
                <a:solidFill>
                  <a:srgbClr val="000000"/>
                </a:solidFill>
                <a:effectLst/>
                <a:latin typeface="Calibri" panose="020F0502020204030204" pitchFamily="34" charset="0"/>
              </a:rPr>
              <a:t>Challenge:</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Data </a:t>
            </a:r>
            <a:r>
              <a:rPr lang="en-US" sz="1200" b="0" i="0" u="none" strike="noStrike" err="1">
                <a:solidFill>
                  <a:srgbClr val="000000"/>
                </a:solidFill>
                <a:effectLst/>
                <a:latin typeface="Calibri" panose="020F0502020204030204" pitchFamily="34" charset="0"/>
              </a:rPr>
              <a:t>centres</a:t>
            </a:r>
            <a:r>
              <a:rPr lang="en-US" sz="1200" b="0" i="0" u="none" strike="noStrike">
                <a:solidFill>
                  <a:srgbClr val="000000"/>
                </a:solidFill>
                <a:effectLst/>
                <a:latin typeface="Calibri" panose="020F0502020204030204" pitchFamily="34" charset="0"/>
              </a:rPr>
              <a:t> are becoming more eco-friendly. Thinking about recent advancements in sustainability, how can data </a:t>
            </a:r>
            <a:r>
              <a:rPr lang="en-US" sz="1200" b="0" i="0" u="none" strike="noStrike" err="1">
                <a:solidFill>
                  <a:srgbClr val="000000"/>
                </a:solidFill>
                <a:effectLst/>
                <a:latin typeface="Calibri" panose="020F0502020204030204" pitchFamily="34" charset="0"/>
              </a:rPr>
              <a:t>centres</a:t>
            </a:r>
            <a:r>
              <a:rPr lang="en-US" sz="1200" b="0" i="0" u="none" strike="noStrike">
                <a:solidFill>
                  <a:srgbClr val="000000"/>
                </a:solidFill>
                <a:effectLst/>
                <a:latin typeface="Calibri" panose="020F0502020204030204" pitchFamily="34" charset="0"/>
              </a:rPr>
              <a:t> save or reuse energy?</a:t>
            </a:r>
            <a:endParaRPr lang="en-US" sz="1200" b="0" i="0">
              <a:solidFill>
                <a:srgbClr val="444444"/>
              </a:solidFill>
              <a:effectLst/>
              <a:latin typeface="Arial" panose="020B0604020202020204" pitchFamily="34" charset="0"/>
            </a:endParaRPr>
          </a:p>
          <a:p>
            <a:pPr>
              <a:buNone/>
            </a:pPr>
            <a:endParaRPr lang="en-GB" b="0">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446E5E39-A47F-56D5-44B8-9E9B2264D768}"/>
              </a:ext>
            </a:extLst>
          </p:cNvPr>
          <p:cNvSpPr>
            <a:spLocks noGrp="1"/>
          </p:cNvSpPr>
          <p:nvPr>
            <p:ph type="sldNum" sz="quarter" idx="5"/>
          </p:nvPr>
        </p:nvSpPr>
        <p:spPr/>
        <p:txBody>
          <a:bodyPr/>
          <a:lstStyle/>
          <a:p>
            <a:fld id="{477D6878-B396-C14E-83E9-7ED65B328F48}" type="slidenum">
              <a:rPr lang="en-US" smtClean="0"/>
              <a:pPr/>
              <a:t>17</a:t>
            </a:fld>
            <a:endParaRPr lang="en-US"/>
          </a:p>
        </p:txBody>
      </p:sp>
    </p:spTree>
    <p:extLst>
      <p:ext uri="{BB962C8B-B14F-4D97-AF65-F5344CB8AC3E}">
        <p14:creationId xmlns:p14="http://schemas.microsoft.com/office/powerpoint/2010/main" val="232790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44ED3-4490-E5EB-FB58-FA1007A3B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8C57D-E497-B0B1-7510-D013C8FF7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5E6CF-491F-4F1D-B6C1-203414D94932}"/>
              </a:ext>
            </a:extLst>
          </p:cNvPr>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Superhero buildings | 8 slides | 15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KAO Data has four data </a:t>
            </a:r>
            <a:r>
              <a:rPr lang="en-US" sz="1200" b="0" i="0" u="none" strike="noStrike" err="1">
                <a:solidFill>
                  <a:srgbClr val="000000"/>
                </a:solidFill>
                <a:effectLst/>
                <a:latin typeface="Calibri" panose="020F0502020204030204" pitchFamily="34" charset="0"/>
              </a:rPr>
              <a:t>centres</a:t>
            </a:r>
            <a:r>
              <a:rPr lang="en-US" sz="1200" b="0" i="0" u="none" strike="noStrike">
                <a:solidFill>
                  <a:srgbClr val="000000"/>
                </a:solidFill>
                <a:effectLst/>
                <a:latin typeface="Calibri" panose="020F0502020204030204" pitchFamily="34" charset="0"/>
              </a:rPr>
              <a:t> in the UK.</a:t>
            </a:r>
            <a:r>
              <a:rPr lang="en-US" sz="1200" b="0" i="0">
                <a:solidFill>
                  <a:srgbClr val="444444"/>
                </a:solidFill>
                <a:effectLst/>
                <a:latin typeface="Calibri" panose="020F0502020204030204" pitchFamily="34" charset="0"/>
              </a:rPr>
              <a:t>​</a:t>
            </a:r>
            <a:endParaRPr lang="en-US" sz="1200" b="0" i="0" u="none" strike="noStrike">
              <a:solidFill>
                <a:srgbClr val="44444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B14D0EF-1660-1EB1-5F29-62AF79BF67B4}"/>
              </a:ext>
            </a:extLst>
          </p:cNvPr>
          <p:cNvSpPr>
            <a:spLocks noGrp="1"/>
          </p:cNvSpPr>
          <p:nvPr>
            <p:ph type="sldNum" sz="quarter" idx="5"/>
          </p:nvPr>
        </p:nvSpPr>
        <p:spPr/>
        <p:txBody>
          <a:bodyPr/>
          <a:lstStyle/>
          <a:p>
            <a:fld id="{477D6878-B396-C14E-83E9-7ED65B328F48}" type="slidenum">
              <a:rPr lang="en-US" smtClean="0"/>
              <a:pPr/>
              <a:t>18</a:t>
            </a:fld>
            <a:endParaRPr lang="en-US"/>
          </a:p>
        </p:txBody>
      </p:sp>
    </p:spTree>
    <p:extLst>
      <p:ext uri="{BB962C8B-B14F-4D97-AF65-F5344CB8AC3E}">
        <p14:creationId xmlns:p14="http://schemas.microsoft.com/office/powerpoint/2010/main" val="2052984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56FE-CED8-87D5-60EE-FAA2D6A34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662B3-8889-1033-BC74-D2BF5FCEF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ECA79-3A8B-F8A0-3DAC-B3CDC8261309}"/>
              </a:ext>
            </a:extLst>
          </p:cNvPr>
          <p:cNvSpPr>
            <a:spLocks noGrp="1"/>
          </p:cNvSpPr>
          <p:nvPr>
            <p:ph type="body" idx="1"/>
          </p:nvPr>
        </p:nvSpPr>
        <p:spPr/>
        <p:txBody>
          <a:bodyPr/>
          <a:lstStyle/>
          <a:p>
            <a:pPr>
              <a:buNone/>
            </a:pPr>
            <a:r>
              <a:rPr lang="en-GB" b="1" dirty="0">
                <a:effectLst/>
                <a:latin typeface="Tahoma" panose="020B0604030504040204" pitchFamily="34" charset="0"/>
                <a:ea typeface="Tahoma" panose="020B0604030504040204" pitchFamily="34" charset="0"/>
                <a:cs typeface="Tahoma" panose="020B0604030504040204" pitchFamily="34" charset="0"/>
              </a:rPr>
              <a:t>Superhero buildings | 8 slides | 15 minutes</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0" dirty="0">
                <a:effectLst/>
                <a:latin typeface="Tahoma" panose="020B0604030504040204" pitchFamily="34" charset="0"/>
                <a:ea typeface="Tahoma" panose="020B0604030504040204" pitchFamily="34" charset="0"/>
                <a:cs typeface="Tahoma" panose="020B0604030504040204" pitchFamily="34" charset="0"/>
              </a:rPr>
              <a:t>Explain to pupils that we have looked at what is inside a data centre that makes it special; they are now going to see what other features make it a superhero building e.g. the people who work there!</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0" dirty="0">
                <a:effectLst/>
                <a:latin typeface="Tahoma" panose="020B0604030504040204" pitchFamily="34" charset="0"/>
                <a:ea typeface="Tahoma" panose="020B0604030504040204" pitchFamily="34" charset="0"/>
                <a:cs typeface="Tahoma" panose="020B0604030504040204" pitchFamily="34" charset="0"/>
              </a:rPr>
              <a:t>Play the video (https://</a:t>
            </a:r>
            <a:r>
              <a:rPr lang="en-GB" b="0" dirty="0" err="1">
                <a:effectLst/>
                <a:latin typeface="Tahoma" panose="020B0604030504040204" pitchFamily="34" charset="0"/>
                <a:ea typeface="Tahoma" panose="020B0604030504040204" pitchFamily="34" charset="0"/>
                <a:cs typeface="Tahoma" panose="020B0604030504040204" pitchFamily="34" charset="0"/>
              </a:rPr>
              <a:t>player.vimeo.com</a:t>
            </a:r>
            <a:r>
              <a:rPr lang="en-GB" b="0">
                <a:effectLst/>
                <a:latin typeface="Tahoma" panose="020B0604030504040204" pitchFamily="34" charset="0"/>
                <a:ea typeface="Tahoma" panose="020B0604030504040204" pitchFamily="34" charset="0"/>
                <a:cs typeface="Tahoma" panose="020B0604030504040204" pitchFamily="34" charset="0"/>
              </a:rPr>
              <a:t>/video/1108027976?h=293156b4e7&amp;badge=0&amp;autopause=0&amp;player_id=0&amp;app_id=58479)  </a:t>
            </a:r>
            <a:r>
              <a:rPr lang="en-GB" b="0" dirty="0">
                <a:effectLst/>
                <a:latin typeface="Tahoma" panose="020B0604030504040204" pitchFamily="34" charset="0"/>
                <a:ea typeface="Tahoma" panose="020B0604030504040204" pitchFamily="34" charset="0"/>
                <a:cs typeface="Tahoma" panose="020B0604030504040204" pitchFamily="34" charset="0"/>
              </a:rPr>
              <a:t>to find out more about the careers that keep the internet running, because without humans, technology wouldn’t even have been created and developed!</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1" dirty="0">
                <a:effectLst/>
                <a:latin typeface="Tahoma" panose="020B0604030504040204" pitchFamily="34" charset="0"/>
                <a:ea typeface="Tahoma" panose="020B0604030504040204" pitchFamily="34" charset="0"/>
                <a:cs typeface="Tahoma" panose="020B0604030504040204" pitchFamily="34" charset="0"/>
              </a:rPr>
              <a:t>Optional: </a:t>
            </a:r>
          </a:p>
          <a:p>
            <a:pPr>
              <a:buNone/>
            </a:pPr>
            <a:endParaRPr lang="en-GB" b="0" dirty="0">
              <a:effectLst/>
              <a:latin typeface="Tahoma" panose="020B0604030504040204" pitchFamily="34" charset="0"/>
              <a:ea typeface="Tahoma" panose="020B0604030504040204" pitchFamily="34" charset="0"/>
              <a:cs typeface="Tahoma" panose="020B0604030504040204" pitchFamily="34" charset="0"/>
            </a:endParaRPr>
          </a:p>
          <a:p>
            <a:pPr>
              <a:buNone/>
            </a:pPr>
            <a:r>
              <a:rPr lang="en-GB" b="0" dirty="0">
                <a:effectLst/>
                <a:latin typeface="Tahoma" panose="020B0604030504040204" pitchFamily="34" charset="0"/>
                <a:ea typeface="Tahoma" panose="020B0604030504040204" pitchFamily="34" charset="0"/>
                <a:cs typeface="Tahoma" panose="020B0604030504040204" pitchFamily="34" charset="0"/>
              </a:rPr>
              <a:t>Ask pupils to write down as many different careers as possible they hear in the video.</a:t>
            </a:r>
          </a:p>
        </p:txBody>
      </p:sp>
      <p:sp>
        <p:nvSpPr>
          <p:cNvPr id="4" name="Slide Number Placeholder 3">
            <a:extLst>
              <a:ext uri="{FF2B5EF4-FFF2-40B4-BE49-F238E27FC236}">
                <a16:creationId xmlns:a16="http://schemas.microsoft.com/office/drawing/2014/main" id="{2E36F149-0974-8820-5AA2-36A31A57DF59}"/>
              </a:ext>
            </a:extLst>
          </p:cNvPr>
          <p:cNvSpPr>
            <a:spLocks noGrp="1"/>
          </p:cNvSpPr>
          <p:nvPr>
            <p:ph type="sldNum" sz="quarter" idx="5"/>
          </p:nvPr>
        </p:nvSpPr>
        <p:spPr/>
        <p:txBody>
          <a:bodyPr/>
          <a:lstStyle/>
          <a:p>
            <a:fld id="{477D6878-B396-C14E-83E9-7ED65B328F48}" type="slidenum">
              <a:rPr lang="en-US" smtClean="0"/>
              <a:pPr/>
              <a:t>19</a:t>
            </a:fld>
            <a:endParaRPr lang="en-US"/>
          </a:p>
        </p:txBody>
      </p:sp>
    </p:spTree>
    <p:extLst>
      <p:ext uri="{BB962C8B-B14F-4D97-AF65-F5344CB8AC3E}">
        <p14:creationId xmlns:p14="http://schemas.microsoft.com/office/powerpoint/2010/main" val="80777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E365D-3AD5-2913-3FA5-A775CA579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2E5BF-321B-B488-E720-E289E36B7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FF54F-646E-018E-8569-E7B4143A5AD4}"/>
              </a:ext>
            </a:extLst>
          </p:cNvPr>
          <p:cNvSpPr>
            <a:spLocks noGrp="1"/>
          </p:cNvSpPr>
          <p:nvPr>
            <p:ph type="body" idx="1"/>
          </p:nvPr>
        </p:nvSpPr>
        <p:spPr/>
        <p:txBody>
          <a:bodyPr/>
          <a:lstStyle/>
          <a:p>
            <a:pPr>
              <a:buNone/>
            </a:pPr>
            <a:r>
              <a:rPr lang="en-GB" b="1">
                <a:effectLst/>
                <a:latin typeface="Tahoma" panose="020B0604030504040204" pitchFamily="34" charset="0"/>
                <a:ea typeface="Tahoma" panose="020B0604030504040204" pitchFamily="34" charset="0"/>
                <a:cs typeface="Tahoma" panose="020B0604030504040204" pitchFamily="34" charset="0"/>
              </a:rPr>
              <a:t>Superhero buildings | 8 slides | 15 minutes</a:t>
            </a:r>
          </a:p>
          <a:p>
            <a:pPr>
              <a:buNone/>
            </a:pPr>
            <a:endParaRPr lang="en-GB" b="0">
              <a:effectLst/>
              <a:latin typeface="Tahoma" panose="020B0604030504040204" pitchFamily="34" charset="0"/>
              <a:ea typeface="Tahoma" panose="020B0604030504040204" pitchFamily="34" charset="0"/>
              <a:cs typeface="Tahoma" panose="020B0604030504040204" pitchFamily="34" charset="0"/>
            </a:endParaRPr>
          </a:p>
          <a:p>
            <a:pPr>
              <a:buNone/>
            </a:pPr>
            <a:r>
              <a:rPr lang="en-GB" b="0">
                <a:effectLst/>
                <a:latin typeface="Tahoma" panose="020B0604030504040204" pitchFamily="34" charset="0"/>
                <a:ea typeface="Tahoma" panose="020B0604030504040204" pitchFamily="34" charset="0"/>
                <a:cs typeface="Tahoma" panose="020B0604030504040204" pitchFamily="34" charset="0"/>
              </a:rPr>
              <a:t>Either as a whole class, in pairs to feed back to the class or on mini whiteboards, test how confident pupils feel about what they have learnt so far in the lesson.</a:t>
            </a:r>
          </a:p>
          <a:p>
            <a:pPr>
              <a:buNone/>
            </a:pPr>
            <a:endParaRPr lang="en-GB" b="0">
              <a:effectLst/>
              <a:latin typeface="Tahoma" panose="020B0604030504040204" pitchFamily="34" charset="0"/>
              <a:ea typeface="Tahoma" panose="020B0604030504040204" pitchFamily="34" charset="0"/>
              <a:cs typeface="Tahoma" panose="020B0604030504040204" pitchFamily="34" charset="0"/>
            </a:endParaRPr>
          </a:p>
          <a:p>
            <a:pPr>
              <a:buNone/>
            </a:pPr>
            <a:r>
              <a:rPr lang="en-GB" b="0">
                <a:effectLst/>
                <a:latin typeface="Tahoma" panose="020B0604030504040204" pitchFamily="34" charset="0"/>
                <a:ea typeface="Tahoma" panose="020B0604030504040204" pitchFamily="34" charset="0"/>
                <a:cs typeface="Tahoma" panose="020B0604030504040204" pitchFamily="34" charset="0"/>
              </a:rPr>
              <a:t>This can help inform about the level of support pupils may need in the following ‘Data Superhero challenge’.</a:t>
            </a:r>
          </a:p>
        </p:txBody>
      </p:sp>
      <p:sp>
        <p:nvSpPr>
          <p:cNvPr id="4" name="Slide Number Placeholder 3">
            <a:extLst>
              <a:ext uri="{FF2B5EF4-FFF2-40B4-BE49-F238E27FC236}">
                <a16:creationId xmlns:a16="http://schemas.microsoft.com/office/drawing/2014/main" id="{05FC25BD-2780-036E-C5B6-71D917B54390}"/>
              </a:ext>
            </a:extLst>
          </p:cNvPr>
          <p:cNvSpPr>
            <a:spLocks noGrp="1"/>
          </p:cNvSpPr>
          <p:nvPr>
            <p:ph type="sldNum" sz="quarter" idx="5"/>
          </p:nvPr>
        </p:nvSpPr>
        <p:spPr/>
        <p:txBody>
          <a:bodyPr/>
          <a:lstStyle/>
          <a:p>
            <a:fld id="{477D6878-B396-C14E-83E9-7ED65B328F48}" type="slidenum">
              <a:rPr lang="en-US" smtClean="0"/>
              <a:pPr/>
              <a:t>20</a:t>
            </a:fld>
            <a:endParaRPr lang="en-US"/>
          </a:p>
        </p:txBody>
      </p:sp>
    </p:spTree>
    <p:extLst>
      <p:ext uri="{BB962C8B-B14F-4D97-AF65-F5344CB8AC3E}">
        <p14:creationId xmlns:p14="http://schemas.microsoft.com/office/powerpoint/2010/main" val="393367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2</a:t>
            </a:fld>
            <a:endParaRPr lang="en-US"/>
          </a:p>
        </p:txBody>
      </p:sp>
    </p:spTree>
    <p:extLst>
      <p:ext uri="{BB962C8B-B14F-4D97-AF65-F5344CB8AC3E}">
        <p14:creationId xmlns:p14="http://schemas.microsoft.com/office/powerpoint/2010/main" val="211808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Data Superhero challenge: Build a data network | 4 slides | 15–20 minutes</a:t>
            </a:r>
          </a:p>
          <a:p>
            <a:endParaRPr lang="en-US" b="0"/>
          </a:p>
          <a:p>
            <a:pPr marL="171450" indent="-171450">
              <a:buFont typeface="Arial" panose="020B0604020202020204" pitchFamily="34" charset="0"/>
              <a:buChar char="•"/>
            </a:pPr>
            <a:r>
              <a:rPr lang="en-US" b="0"/>
              <a:t>Review the concept of a network. For example, each pupil in the class has a network that includes everyone they know: friends, teachers, </a:t>
            </a:r>
            <a:r>
              <a:rPr lang="en-US" b="0" err="1"/>
              <a:t>neighbours</a:t>
            </a:r>
            <a:r>
              <a:rPr lang="en-US" b="0"/>
              <a:t> and family members – some of these people live in the same place or close by like how a building might contain many connected computers. This is called a local area network, or LAN.</a:t>
            </a:r>
          </a:p>
          <a:p>
            <a:pPr marL="171450" indent="-171450">
              <a:buFont typeface="Arial" panose="020B0604020202020204" pitchFamily="34" charset="0"/>
              <a:buChar char="•"/>
            </a:pPr>
            <a:r>
              <a:rPr lang="en-US" b="0"/>
              <a:t>Remind pupils that some of these people might live a long way away, perhaps even in another country, like how computers are connected across different buildings, of even the entire internet. – can they remember the name of this type of network? </a:t>
            </a:r>
            <a:r>
              <a:rPr lang="en-US" b="1"/>
              <a:t>Answer:</a:t>
            </a:r>
            <a:r>
              <a:rPr lang="en-US" b="0"/>
              <a:t> this is a wide area network, or WAN.</a:t>
            </a:r>
          </a:p>
          <a:p>
            <a:endParaRPr lang="en-US" b="0"/>
          </a:p>
          <a:p>
            <a:r>
              <a:rPr lang="en-US" b="1"/>
              <a:t>If the quiz showed pupils need extra support:</a:t>
            </a:r>
          </a:p>
          <a:p>
            <a:endParaRPr lang="en-US" b="0"/>
          </a:p>
          <a:p>
            <a:pPr marL="171450" indent="-171450">
              <a:buFont typeface="Arial" panose="020B0604020202020204" pitchFamily="34" charset="0"/>
              <a:buChar char="•"/>
            </a:pPr>
            <a:r>
              <a:rPr lang="en-US" b="0"/>
              <a:t>Review what a network allows us to do: share resources such as printers, access and share files, make video calls, send emails, access files on multiple devices, back up data, get updated security and software easily.</a:t>
            </a:r>
          </a:p>
        </p:txBody>
      </p:sp>
      <p:sp>
        <p:nvSpPr>
          <p:cNvPr id="4" name="Slide Number Placeholder 3"/>
          <p:cNvSpPr>
            <a:spLocks noGrp="1"/>
          </p:cNvSpPr>
          <p:nvPr>
            <p:ph type="sldNum" sz="quarter" idx="5"/>
          </p:nvPr>
        </p:nvSpPr>
        <p:spPr/>
        <p:txBody>
          <a:bodyPr/>
          <a:lstStyle/>
          <a:p>
            <a:fld id="{477D6878-B396-C14E-83E9-7ED65B328F48}" type="slidenum">
              <a:rPr lang="en-US" smtClean="0"/>
              <a:pPr/>
              <a:t>22</a:t>
            </a:fld>
            <a:endParaRPr lang="en-US"/>
          </a:p>
        </p:txBody>
      </p:sp>
    </p:spTree>
    <p:extLst>
      <p:ext uri="{BB962C8B-B14F-4D97-AF65-F5344CB8AC3E}">
        <p14:creationId xmlns:p14="http://schemas.microsoft.com/office/powerpoint/2010/main" val="1307198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BA56-30F4-ADD7-17EE-FC63E0778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8B05D-19D3-C86B-222E-61DF0CBAB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24AA-E7CA-1E78-B8D4-9B3C25B071D6}"/>
              </a:ext>
            </a:extLst>
          </p:cNvPr>
          <p:cNvSpPr>
            <a:spLocks noGrp="1"/>
          </p:cNvSpPr>
          <p:nvPr>
            <p:ph type="body" idx="1"/>
          </p:nvPr>
        </p:nvSpPr>
        <p:spPr/>
        <p:txBody>
          <a:bodyPr/>
          <a:lstStyle/>
          <a:p>
            <a:r>
              <a:rPr lang="en-US" b="1"/>
              <a:t>Data Superhero challenge: Build a data network | 4 slides | 15–20 minutes</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whilst the answers are hidden, if they can name some of the equipment needed to form a network.</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Click to reveal </a:t>
            </a:r>
            <a:r>
              <a:rPr lang="en-US" sz="1800" b="1" i="0" u="none" strike="noStrike">
                <a:solidFill>
                  <a:srgbClr val="000000"/>
                </a:solidFill>
                <a:effectLst/>
                <a:latin typeface="Calibri" panose="020F0502020204030204" pitchFamily="34" charset="0"/>
              </a:rPr>
              <a:t>answers</a:t>
            </a:r>
            <a:r>
              <a:rPr lang="en-US" sz="1800" b="0" i="0" u="none" strike="noStrike">
                <a:solidFill>
                  <a:srgbClr val="000000"/>
                </a:solidFill>
                <a:effectLst/>
                <a:latin typeface="Calibri" panose="020F0502020204030204" pitchFamily="34" charset="0"/>
              </a:rPr>
              <a:t>: servers, switches and clients, then click to reveal MAC addresses. </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Think back to the analogy of a human network, a MAC address is like your own name and address, that ensures post gets to the right person in the right home. To get data from a server to the person who asks for it, the MAC address of the server, switch, home router and device are all needed as part of the 'address' to send this data.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fontAlgn="base"/>
            <a:r>
              <a:rPr lang="en-US" b="1" i="0" u="none" strike="noStrike">
                <a:solidFill>
                  <a:srgbClr val="000000"/>
                </a:solidFill>
                <a:effectLst/>
                <a:latin typeface="Calibri"/>
                <a:ea typeface="Tahoma"/>
                <a:cs typeface="Calibri"/>
              </a:rPr>
              <a:t>Big misconception! </a:t>
            </a:r>
            <a:r>
              <a:rPr lang="en-US" b="0" i="0" u="none" strike="noStrike">
                <a:solidFill>
                  <a:srgbClr val="000000"/>
                </a:solidFill>
                <a:effectLst/>
                <a:latin typeface="Calibri"/>
                <a:ea typeface="Tahoma"/>
                <a:cs typeface="Calibri"/>
              </a:rPr>
              <a:t>Tell pupils that the </a:t>
            </a:r>
            <a:r>
              <a:rPr lang="en-US" b="0">
                <a:solidFill>
                  <a:srgbClr val="000000"/>
                </a:solidFill>
                <a:latin typeface="Calibri"/>
                <a:ea typeface="Tahoma"/>
                <a:cs typeface="Calibri"/>
              </a:rPr>
              <a:t>MAC</a:t>
            </a:r>
            <a:r>
              <a:rPr lang="en-US" b="0" i="0" u="none" strike="noStrike">
                <a:solidFill>
                  <a:srgbClr val="000000"/>
                </a:solidFill>
                <a:effectLst/>
                <a:latin typeface="Calibri"/>
                <a:ea typeface="Tahoma"/>
                <a:cs typeface="Calibri"/>
              </a:rPr>
              <a:t> address refers to the unique identifying number on the server switch and client; it is completely separate from Apple Macs</a:t>
            </a:r>
            <a:r>
              <a:rPr lang="en-US" b="0">
                <a:solidFill>
                  <a:srgbClr val="000000"/>
                </a:solidFill>
                <a:latin typeface="Calibri"/>
                <a:ea typeface="Tahoma"/>
                <a:cs typeface="Calibri"/>
              </a:rPr>
              <a:t>, which is a computer brand!</a:t>
            </a:r>
            <a:r>
              <a:rPr lang="en-US" b="0" i="0">
                <a:solidFill>
                  <a:srgbClr val="444444"/>
                </a:solidFill>
                <a:effectLst/>
                <a:latin typeface="Calibri"/>
                <a:ea typeface="Tahoma"/>
                <a:cs typeface="Calibri"/>
              </a:rPr>
              <a:t>​</a:t>
            </a:r>
          </a:p>
          <a:p>
            <a:pPr algn="l" rtl="0" fontAlgn="base">
              <a:buNone/>
            </a:pPr>
            <a:r>
              <a:rPr lang="en-US" b="0" i="0">
                <a:solidFill>
                  <a:srgbClr val="444444"/>
                </a:solidFill>
                <a:effectLst/>
                <a:latin typeface="Calibri" panose="020F0502020204030204" pitchFamily="34" charset="0"/>
              </a:rPr>
              <a:t>​</a:t>
            </a:r>
          </a:p>
          <a:p>
            <a:pPr marL="285750" indent="-285750" fontAlgn="base">
              <a:buFont typeface="Arial" panose="020B0604020202020204" pitchFamily="34" charset="0"/>
              <a:buChar char="•"/>
            </a:pPr>
            <a:r>
              <a:rPr lang="en-US" sz="1800" b="0" i="0" u="none" strike="noStrike">
                <a:solidFill>
                  <a:srgbClr val="000000"/>
                </a:solidFill>
                <a:effectLst/>
                <a:latin typeface="Calibri"/>
                <a:ea typeface="Tahoma"/>
                <a:cs typeface="Calibri"/>
              </a:rPr>
              <a:t>Finally, click to reve</a:t>
            </a:r>
            <a:r>
              <a:rPr lang="en-US" sz="1800" b="0">
                <a:solidFill>
                  <a:srgbClr val="000000"/>
                </a:solidFill>
                <a:latin typeface="Calibri"/>
                <a:ea typeface="Tahoma"/>
                <a:cs typeface="Calibri"/>
              </a:rPr>
              <a:t>al cables and </a:t>
            </a:r>
            <a:r>
              <a:rPr lang="en-US" sz="1800" b="0" err="1">
                <a:solidFill>
                  <a:srgbClr val="000000"/>
                </a:solidFill>
                <a:latin typeface="Calibri"/>
                <a:ea typeface="Tahoma"/>
                <a:cs typeface="Calibri"/>
              </a:rPr>
              <a:t>WiFi</a:t>
            </a:r>
            <a:r>
              <a:rPr lang="en-US" sz="1800" b="0">
                <a:solidFill>
                  <a:srgbClr val="000000"/>
                </a:solidFill>
                <a:latin typeface="Calibri"/>
                <a:ea typeface="Tahoma"/>
                <a:cs typeface="Calibri"/>
              </a:rPr>
              <a:t>  –</a:t>
            </a:r>
            <a:r>
              <a:rPr lang="en-US" b="0">
                <a:solidFill>
                  <a:srgbClr val="000000"/>
                </a:solidFill>
                <a:latin typeface="Tahoma"/>
                <a:ea typeface="Tahoma"/>
                <a:cs typeface="Tahoma"/>
              </a:rPr>
              <a:t> </a:t>
            </a:r>
            <a:r>
              <a:rPr lang="en-US" sz="1800" b="0">
                <a:solidFill>
                  <a:srgbClr val="000000"/>
                </a:solidFill>
                <a:latin typeface="Calibri"/>
                <a:ea typeface="Tahoma"/>
                <a:cs typeface="Calibri"/>
              </a:rPr>
              <a:t>which are how data travels through the network (the ‘roads’ between houses in the network in our postal analogy).</a:t>
            </a:r>
          </a:p>
        </p:txBody>
      </p:sp>
      <p:sp>
        <p:nvSpPr>
          <p:cNvPr id="4" name="Slide Number Placeholder 3">
            <a:extLst>
              <a:ext uri="{FF2B5EF4-FFF2-40B4-BE49-F238E27FC236}">
                <a16:creationId xmlns:a16="http://schemas.microsoft.com/office/drawing/2014/main" id="{F5E6DF5E-E399-A4C0-29A9-079E0FB0DEC1}"/>
              </a:ext>
            </a:extLst>
          </p:cNvPr>
          <p:cNvSpPr>
            <a:spLocks noGrp="1"/>
          </p:cNvSpPr>
          <p:nvPr>
            <p:ph type="sldNum" sz="quarter" idx="5"/>
          </p:nvPr>
        </p:nvSpPr>
        <p:spPr/>
        <p:txBody>
          <a:bodyPr/>
          <a:lstStyle/>
          <a:p>
            <a:fld id="{477D6878-B396-C14E-83E9-7ED65B328F48}" type="slidenum">
              <a:rPr lang="en-US" smtClean="0"/>
              <a:pPr/>
              <a:t>23</a:t>
            </a:fld>
            <a:endParaRPr lang="en-US"/>
          </a:p>
        </p:txBody>
      </p:sp>
    </p:spTree>
    <p:extLst>
      <p:ext uri="{BB962C8B-B14F-4D97-AF65-F5344CB8AC3E}">
        <p14:creationId xmlns:p14="http://schemas.microsoft.com/office/powerpoint/2010/main" val="338064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Data Superhero challenge: Build a data network | 4 slides | 15–20 minutes</a:t>
            </a:r>
          </a:p>
          <a:p>
            <a:pPr algn="l" rtl="0" fontAlgn="base">
              <a:buNone/>
            </a:pPr>
            <a:endParaRPr lang="en-US" b="0" i="0">
              <a:solidFill>
                <a:srgbClr val="444444"/>
              </a:solidFill>
              <a:effectLst/>
              <a:latin typeface="Calibri" panose="020F0502020204030204" pitchFamily="34" charset="0"/>
            </a:endParaRPr>
          </a:p>
          <a:p>
            <a:pPr algn="l" rtl="0" fontAlgn="base">
              <a:buNone/>
            </a:pPr>
            <a:r>
              <a:rPr lang="en-US" b="1" i="0" u="none" strike="noStrike">
                <a:solidFill>
                  <a:srgbClr val="000000"/>
                </a:solidFill>
                <a:effectLst/>
                <a:latin typeface="Calibri" panose="020F0502020204030204" pitchFamily="34" charset="0"/>
              </a:rPr>
              <a:t>Pupils each need a copy of the 'Build a data network' activity template, scissors and glue sticks.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Pupils are going to create their own WAN that links a data </a:t>
            </a:r>
            <a:r>
              <a:rPr lang="en-US" sz="1800" b="0" i="0" u="none" strike="noStrike" err="1">
                <a:solidFill>
                  <a:srgbClr val="000000"/>
                </a:solidFill>
                <a:effectLst/>
                <a:latin typeface="Calibri" panose="020F0502020204030204" pitchFamily="34" charset="0"/>
              </a:rPr>
              <a:t>centre</a:t>
            </a:r>
            <a:r>
              <a:rPr lang="en-US" sz="1800" b="0" i="0" u="none" strike="noStrike">
                <a:solidFill>
                  <a:srgbClr val="000000"/>
                </a:solidFill>
                <a:effectLst/>
                <a:latin typeface="Calibri" panose="020F0502020204030204" pitchFamily="34" charset="0"/>
              </a:rPr>
              <a:t> to Alice’s home, drawing and labelling a diagram.</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Review what equipment the WAN needs to include.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Give pupils time to create their WAN. Project this slide as they complete the task.</a:t>
            </a:r>
            <a:endParaRPr lang="en-US" sz="1800" b="0" i="0">
              <a:solidFill>
                <a:srgbClr val="444444"/>
              </a:solidFill>
              <a:effectLst/>
              <a:latin typeface="Arial" panose="020B0604020202020204" pitchFamily="34" charset="0"/>
            </a:endParaRPr>
          </a:p>
          <a:p>
            <a:endParaRPr lang="en-US" b="0"/>
          </a:p>
          <a:p>
            <a:r>
              <a:rPr lang="en-US" b="1"/>
              <a:t>Support: </a:t>
            </a:r>
          </a:p>
          <a:p>
            <a:endParaRPr lang="en-US" b="0"/>
          </a:p>
          <a:p>
            <a:pPr marL="171450" indent="-171450">
              <a:buFont typeface="Arial" panose="020B0604020202020204" pitchFamily="34" charset="0"/>
              <a:buChar char="•"/>
            </a:pPr>
            <a:r>
              <a:rPr lang="en-US" b="0"/>
              <a:t>Give pupils the option to just label and add the connections their network.</a:t>
            </a:r>
          </a:p>
          <a:p>
            <a:endParaRPr lang="en-US" b="0"/>
          </a:p>
          <a:p>
            <a:r>
              <a:rPr lang="en-US" b="1"/>
              <a:t>Challenge: </a:t>
            </a:r>
          </a:p>
          <a:p>
            <a:endParaRPr lang="en-US" b="0"/>
          </a:p>
          <a:p>
            <a:pPr marL="171450" indent="-171450">
              <a:buFont typeface="Arial" panose="020B0604020202020204" pitchFamily="34" charset="0"/>
              <a:buChar char="•"/>
            </a:pPr>
            <a:r>
              <a:rPr lang="en-US" b="0"/>
              <a:t>Using what they have learned this lesson so far, write a short sentence next to as many of the components as possible to explain what they are / do e.g. cable &gt; data travels through it.</a:t>
            </a:r>
          </a:p>
        </p:txBody>
      </p:sp>
      <p:sp>
        <p:nvSpPr>
          <p:cNvPr id="4" name="Slide Number Placeholder 3"/>
          <p:cNvSpPr>
            <a:spLocks noGrp="1"/>
          </p:cNvSpPr>
          <p:nvPr>
            <p:ph type="sldNum" sz="quarter" idx="5"/>
          </p:nvPr>
        </p:nvSpPr>
        <p:spPr/>
        <p:txBody>
          <a:bodyPr/>
          <a:lstStyle/>
          <a:p>
            <a:fld id="{477D6878-B396-C14E-83E9-7ED65B328F48}" type="slidenum">
              <a:rPr lang="en-US" smtClean="0"/>
              <a:pPr/>
              <a:t>24</a:t>
            </a:fld>
            <a:endParaRPr lang="en-US"/>
          </a:p>
        </p:txBody>
      </p:sp>
    </p:spTree>
    <p:extLst>
      <p:ext uri="{BB962C8B-B14F-4D97-AF65-F5344CB8AC3E}">
        <p14:creationId xmlns:p14="http://schemas.microsoft.com/office/powerpoint/2010/main" val="4048869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Printable </a:t>
            </a:r>
            <a:r>
              <a:rPr lang="en-US" err="1"/>
              <a:t>worksheetv</a:t>
            </a:r>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25</a:t>
            </a:fld>
            <a:endParaRPr lang="en-US"/>
          </a:p>
        </p:txBody>
      </p:sp>
    </p:spTree>
    <p:extLst>
      <p:ext uri="{BB962C8B-B14F-4D97-AF65-F5344CB8AC3E}">
        <p14:creationId xmlns:p14="http://schemas.microsoft.com/office/powerpoint/2010/main" val="2803931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DEB2-1A68-992C-D352-A93EA9813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C309-B187-B2D1-D901-78C41CDC5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17C96-FF46-FE2C-6B7D-AF78178633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Printable </a:t>
            </a:r>
            <a:r>
              <a:rPr lang="en-US" err="1"/>
              <a:t>worksheetv</a:t>
            </a:r>
            <a:endParaRPr lang="en-US"/>
          </a:p>
        </p:txBody>
      </p:sp>
      <p:sp>
        <p:nvSpPr>
          <p:cNvPr id="4" name="Slide Number Placeholder 3">
            <a:extLst>
              <a:ext uri="{FF2B5EF4-FFF2-40B4-BE49-F238E27FC236}">
                <a16:creationId xmlns:a16="http://schemas.microsoft.com/office/drawing/2014/main" id="{6D94DB58-6AF8-DA4D-5F6F-DD89E0A3F20D}"/>
              </a:ext>
            </a:extLst>
          </p:cNvPr>
          <p:cNvSpPr>
            <a:spLocks noGrp="1"/>
          </p:cNvSpPr>
          <p:nvPr>
            <p:ph type="sldNum" sz="quarter" idx="5"/>
          </p:nvPr>
        </p:nvSpPr>
        <p:spPr/>
        <p:txBody>
          <a:bodyPr/>
          <a:lstStyle/>
          <a:p>
            <a:fld id="{477D6878-B396-C14E-83E9-7ED65B328F48}" type="slidenum">
              <a:rPr lang="en-US" smtClean="0"/>
              <a:pPr/>
              <a:t>26</a:t>
            </a:fld>
            <a:endParaRPr lang="en-US"/>
          </a:p>
        </p:txBody>
      </p:sp>
    </p:spTree>
    <p:extLst>
      <p:ext uri="{BB962C8B-B14F-4D97-AF65-F5344CB8AC3E}">
        <p14:creationId xmlns:p14="http://schemas.microsoft.com/office/powerpoint/2010/main" val="374822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6A3F-1298-4392-0EEA-D6E581F4E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7AECC-0DE2-50B4-88E7-36BD64786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98C4E-6DCF-1F8B-3F3C-AFAB53A94609}"/>
              </a:ext>
            </a:extLst>
          </p:cNvPr>
          <p:cNvSpPr>
            <a:spLocks noGrp="1"/>
          </p:cNvSpPr>
          <p:nvPr>
            <p:ph type="body" idx="1"/>
          </p:nvPr>
        </p:nvSpPr>
        <p:spPr/>
        <p:txBody>
          <a:bodyPr/>
          <a:lstStyle/>
          <a:p>
            <a:r>
              <a:rPr lang="en-US" b="1"/>
              <a:t>Data Superhero challenge: Build a data network | 4 slides | 15–20 minutes</a:t>
            </a:r>
          </a:p>
          <a:p>
            <a:endParaRPr lang="en-US" b="0"/>
          </a:p>
          <a:p>
            <a:r>
              <a:rPr lang="en-US" b="0"/>
              <a:t>Share this example of a complete network – how similar were their own creations?</a:t>
            </a:r>
          </a:p>
          <a:p>
            <a:endParaRPr lang="en-US" b="0"/>
          </a:p>
          <a:p>
            <a:r>
              <a:rPr lang="en-US" b="0"/>
              <a:t>Run through the reasons for the way the data network is set up on the example above:</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The servers in the data </a:t>
            </a:r>
            <a:r>
              <a:rPr lang="en-US" b="0" err="1"/>
              <a:t>centre</a:t>
            </a:r>
            <a:r>
              <a:rPr lang="en-US" b="0"/>
              <a:t> all connect to the switch by cable.</a:t>
            </a:r>
          </a:p>
          <a:p>
            <a:pPr marL="171450" indent="-171450">
              <a:buFont typeface="Arial" panose="020B0604020202020204" pitchFamily="34" charset="0"/>
              <a:buChar char="•"/>
            </a:pPr>
            <a:r>
              <a:rPr lang="en-US" b="0"/>
              <a:t>Cables connect data </a:t>
            </a:r>
            <a:r>
              <a:rPr lang="en-US" b="0" err="1"/>
              <a:t>centres</a:t>
            </a:r>
            <a:r>
              <a:rPr lang="en-US" b="0"/>
              <a:t> to each home.</a:t>
            </a:r>
          </a:p>
          <a:p>
            <a:pPr marL="171450" indent="-171450">
              <a:buFont typeface="Arial" panose="020B0604020202020204" pitchFamily="34" charset="0"/>
              <a:buChar char="•"/>
            </a:pPr>
            <a:r>
              <a:rPr lang="en-US" b="0"/>
              <a:t>In the home, a router acts as a switch to send data to the right client device.</a:t>
            </a:r>
          </a:p>
          <a:p>
            <a:pPr marL="171450" indent="-171450">
              <a:buFont typeface="Arial" panose="020B0604020202020204" pitchFamily="34" charset="0"/>
              <a:buChar char="•"/>
            </a:pPr>
            <a:r>
              <a:rPr lang="en-US" b="0"/>
              <a:t>Each device connects via </a:t>
            </a:r>
            <a:r>
              <a:rPr lang="en-US" b="0" err="1"/>
              <a:t>WiFi</a:t>
            </a:r>
            <a:r>
              <a:rPr lang="en-US" b="0"/>
              <a:t> (the laptop and TV box might instead connect using cables).</a:t>
            </a:r>
          </a:p>
          <a:p>
            <a:endParaRPr lang="en-US" b="0"/>
          </a:p>
          <a:p>
            <a:r>
              <a:rPr lang="en-US" b="1"/>
              <a:t>Challenge: </a:t>
            </a:r>
          </a:p>
          <a:p>
            <a:endParaRPr lang="en-US" b="0"/>
          </a:p>
          <a:p>
            <a:pPr marL="171450" indent="-171450">
              <a:buFont typeface="Arial" panose="020B0604020202020204" pitchFamily="34" charset="0"/>
              <a:buChar char="•"/>
            </a:pPr>
            <a:r>
              <a:rPr lang="en-US" b="0"/>
              <a:t>Ask what happens when a pupil takes their phone to a friend's house, and it asks to connect to the network. Answer: the phone is given a new MAC address by the friend's router, so that it can connect to the internet and receive data.</a:t>
            </a:r>
          </a:p>
        </p:txBody>
      </p:sp>
      <p:sp>
        <p:nvSpPr>
          <p:cNvPr id="4" name="Slide Number Placeholder 3">
            <a:extLst>
              <a:ext uri="{FF2B5EF4-FFF2-40B4-BE49-F238E27FC236}">
                <a16:creationId xmlns:a16="http://schemas.microsoft.com/office/drawing/2014/main" id="{E884B5DA-0462-357C-0094-B7365CB20AF0}"/>
              </a:ext>
            </a:extLst>
          </p:cNvPr>
          <p:cNvSpPr>
            <a:spLocks noGrp="1"/>
          </p:cNvSpPr>
          <p:nvPr>
            <p:ph type="sldNum" sz="quarter" idx="5"/>
          </p:nvPr>
        </p:nvSpPr>
        <p:spPr/>
        <p:txBody>
          <a:bodyPr/>
          <a:lstStyle/>
          <a:p>
            <a:fld id="{477D6878-B396-C14E-83E9-7ED65B328F48}" type="slidenum">
              <a:rPr lang="en-US" smtClean="0"/>
              <a:pPr/>
              <a:t>27</a:t>
            </a:fld>
            <a:endParaRPr lang="en-US"/>
          </a:p>
        </p:txBody>
      </p:sp>
    </p:spTree>
    <p:extLst>
      <p:ext uri="{BB962C8B-B14F-4D97-AF65-F5344CB8AC3E}">
        <p14:creationId xmlns:p14="http://schemas.microsoft.com/office/powerpoint/2010/main" val="390526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DD2D-BF69-68B8-02DC-8DCF3676A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684BA-5C8A-AD72-859E-D953C64E5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3B687-3F93-868C-1418-461EF30A2090}"/>
              </a:ext>
            </a:extLst>
          </p:cNvPr>
          <p:cNvSpPr>
            <a:spLocks noGrp="1"/>
          </p:cNvSpPr>
          <p:nvPr>
            <p:ph type="body" idx="1"/>
          </p:nvPr>
        </p:nvSpPr>
        <p:spPr/>
        <p:txBody>
          <a:bodyPr/>
          <a:lstStyle/>
          <a:p>
            <a:r>
              <a:rPr lang="en-US" b="1"/>
              <a:t>Plenary | 3 slides | 5–10 minutes</a:t>
            </a:r>
          </a:p>
          <a:p>
            <a:endParaRPr lang="en-US" b="0"/>
          </a:p>
          <a:p>
            <a:pPr marL="171450" indent="-171450">
              <a:buFont typeface="Arial" panose="020B0604020202020204" pitchFamily="34" charset="0"/>
              <a:buChar char="•"/>
            </a:pPr>
            <a:r>
              <a:rPr lang="en-US" b="0"/>
              <a:t>Pupils can rate how confident they feel against the learning outcomes using emojis or the pupil’s / teacher's preferred approach e.g. scale of 1–5, three emotions, knowledge confidence box etc.</a:t>
            </a:r>
          </a:p>
          <a:p>
            <a:pPr marL="171450" indent="-171450">
              <a:buFont typeface="Arial" panose="020B0604020202020204" pitchFamily="34" charset="0"/>
              <a:buChar char="•"/>
            </a:pPr>
            <a:r>
              <a:rPr lang="en-US" b="0"/>
              <a:t>Ask pupils to look back at their drawing from the beginning of the lesson, in what way would their drawing be different if they did it again, now they have become data superheroes?</a:t>
            </a:r>
          </a:p>
          <a:p>
            <a:endParaRPr lang="en-US" b="0"/>
          </a:p>
          <a:p>
            <a:r>
              <a:rPr lang="en-US" b="1"/>
              <a:t>Extension</a:t>
            </a:r>
          </a:p>
          <a:p>
            <a:endParaRPr lang="en-US" b="0"/>
          </a:p>
          <a:p>
            <a:pPr marL="171450" indent="-171450">
              <a:buFont typeface="Arial" panose="020B0604020202020204" pitchFamily="34" charset="0"/>
              <a:buChar char="•"/>
            </a:pPr>
            <a:r>
              <a:rPr lang="en-US" b="0"/>
              <a:t>If there is time leftover, pupils may re-draw the internet with their new knowledge!</a:t>
            </a:r>
          </a:p>
        </p:txBody>
      </p:sp>
      <p:sp>
        <p:nvSpPr>
          <p:cNvPr id="4" name="Slide Number Placeholder 3">
            <a:extLst>
              <a:ext uri="{FF2B5EF4-FFF2-40B4-BE49-F238E27FC236}">
                <a16:creationId xmlns:a16="http://schemas.microsoft.com/office/drawing/2014/main" id="{9A16C6D6-8E09-E0A0-8DE5-E43DDA24EAAD}"/>
              </a:ext>
            </a:extLst>
          </p:cNvPr>
          <p:cNvSpPr>
            <a:spLocks noGrp="1"/>
          </p:cNvSpPr>
          <p:nvPr>
            <p:ph type="sldNum" sz="quarter" idx="5"/>
          </p:nvPr>
        </p:nvSpPr>
        <p:spPr/>
        <p:txBody>
          <a:bodyPr/>
          <a:lstStyle/>
          <a:p>
            <a:fld id="{477D6878-B396-C14E-83E9-7ED65B328F48}" type="slidenum">
              <a:rPr lang="en-US" smtClean="0"/>
              <a:pPr/>
              <a:t>29</a:t>
            </a:fld>
            <a:endParaRPr lang="en-US"/>
          </a:p>
        </p:txBody>
      </p:sp>
    </p:spTree>
    <p:extLst>
      <p:ext uri="{BB962C8B-B14F-4D97-AF65-F5344CB8AC3E}">
        <p14:creationId xmlns:p14="http://schemas.microsoft.com/office/powerpoint/2010/main" val="95676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E0B9-4FC1-33F7-1BC4-BAC4A8270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88813-A0A4-5C10-5C46-AF8843423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7F9CA-EF6B-5213-3250-3C71B0B745E9}"/>
              </a:ext>
            </a:extLst>
          </p:cNvPr>
          <p:cNvSpPr>
            <a:spLocks noGrp="1"/>
          </p:cNvSpPr>
          <p:nvPr>
            <p:ph type="body" idx="1"/>
          </p:nvPr>
        </p:nvSpPr>
        <p:spPr/>
        <p:txBody>
          <a:bodyPr/>
          <a:lstStyle/>
          <a:p>
            <a:r>
              <a:rPr lang="en-US" b="1"/>
              <a:t>Plenary | 3 slides | 5–10 minutes</a:t>
            </a:r>
          </a:p>
          <a:p>
            <a:endParaRPr lang="en-US" b="0"/>
          </a:p>
          <a:p>
            <a:r>
              <a:rPr lang="en-US" b="0"/>
              <a:t>Get pupils excited with what is to come next!</a:t>
            </a:r>
          </a:p>
        </p:txBody>
      </p:sp>
      <p:sp>
        <p:nvSpPr>
          <p:cNvPr id="4" name="Slide Number Placeholder 3">
            <a:extLst>
              <a:ext uri="{FF2B5EF4-FFF2-40B4-BE49-F238E27FC236}">
                <a16:creationId xmlns:a16="http://schemas.microsoft.com/office/drawing/2014/main" id="{0FA5975B-29A8-F71B-AB67-26F7484DB72F}"/>
              </a:ext>
            </a:extLst>
          </p:cNvPr>
          <p:cNvSpPr>
            <a:spLocks noGrp="1"/>
          </p:cNvSpPr>
          <p:nvPr>
            <p:ph type="sldNum" sz="quarter" idx="5"/>
          </p:nvPr>
        </p:nvSpPr>
        <p:spPr/>
        <p:txBody>
          <a:bodyPr/>
          <a:lstStyle/>
          <a:p>
            <a:fld id="{477D6878-B396-C14E-83E9-7ED65B328F48}" type="slidenum">
              <a:rPr lang="en-US" smtClean="0"/>
              <a:pPr/>
              <a:t>30</a:t>
            </a:fld>
            <a:endParaRPr lang="en-US"/>
          </a:p>
        </p:txBody>
      </p:sp>
    </p:spTree>
    <p:extLst>
      <p:ext uri="{BB962C8B-B14F-4D97-AF65-F5344CB8AC3E}">
        <p14:creationId xmlns:p14="http://schemas.microsoft.com/office/powerpoint/2010/main" val="295220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3</a:t>
            </a:fld>
            <a:endParaRPr lang="en-US"/>
          </a:p>
        </p:txBody>
      </p:sp>
    </p:spTree>
    <p:extLst>
      <p:ext uri="{BB962C8B-B14F-4D97-AF65-F5344CB8AC3E}">
        <p14:creationId xmlns:p14="http://schemas.microsoft.com/office/powerpoint/2010/main" val="302427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Printable word bank to support pupils with new and / or complex key words covered in the lesson.</a:t>
            </a:r>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4</a:t>
            </a:fld>
            <a:endParaRPr lang="en-US"/>
          </a:p>
        </p:txBody>
      </p:sp>
    </p:spTree>
    <p:extLst>
      <p:ext uri="{BB962C8B-B14F-4D97-AF65-F5344CB8AC3E}">
        <p14:creationId xmlns:p14="http://schemas.microsoft.com/office/powerpoint/2010/main" val="102158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Starter activity | 4 slides | 8 minutes</a:t>
            </a:r>
            <a:r>
              <a:rPr lang="en-US" b="0" i="0">
                <a:solidFill>
                  <a:srgbClr val="444444"/>
                </a:solidFill>
                <a:effectLst/>
                <a:latin typeface="Calibri" panose="020F0502020204030204" pitchFamily="34" charset="0"/>
              </a:rPr>
              <a:t>​</a:t>
            </a:r>
          </a:p>
          <a:p>
            <a:pPr algn="l" rtl="0" fontAlgn="base">
              <a:buNone/>
            </a:pPr>
            <a:r>
              <a:rPr lang="en-GB"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Introduce the three questions to think about before giving pupils exactly one minute to quickly draw what they think the internet looks like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After drawing, ask a few pupils to share their ideas with the class</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Highlight that understanding the internet can be tricky, but they'll become "Data Superheroes" today!</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a:solidFill>
                <a:srgbClr val="444444"/>
              </a:solidFill>
              <a:effectLst/>
              <a:latin typeface="Arial" panose="020B0604020202020204" pitchFamily="34" charset="0"/>
            </a:endParaRPr>
          </a:p>
          <a:p>
            <a:pPr algn="l" rtl="0" fontAlgn="base">
              <a:buNone/>
            </a:pPr>
            <a:r>
              <a:rPr lang="en-GB" b="1" i="0" u="none" strike="noStrike">
                <a:solidFill>
                  <a:srgbClr val="000000"/>
                </a:solidFill>
                <a:effectLst/>
                <a:latin typeface="Calibri" panose="020F0502020204030204" pitchFamily="34" charset="0"/>
              </a:rPr>
              <a:t>Additional support / alternatives:</a:t>
            </a:r>
            <a:r>
              <a:rPr lang="en-US" b="0" i="0">
                <a:solidFill>
                  <a:srgbClr val="444444"/>
                </a:solidFill>
                <a:effectLst/>
                <a:latin typeface="Calibri" panose="020F0502020204030204" pitchFamily="34" charset="0"/>
              </a:rPr>
              <a:t>​</a:t>
            </a:r>
          </a:p>
          <a:p>
            <a:pPr algn="l" rtl="0" fontAlgn="base">
              <a:buNone/>
            </a:pPr>
            <a:r>
              <a:rPr lang="en-GB"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Allow pupils to write some key words down instead if drawing is too challenging</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Prompt pupils to look at the word bank for inspiration if they are really stuck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a:solidFill>
                <a:srgbClr val="444444"/>
              </a:solidFill>
              <a:effectLst/>
              <a:latin typeface="Arial" panose="020B0604020202020204" pitchFamily="34" charset="0"/>
            </a:endParaRPr>
          </a:p>
          <a:p>
            <a:pPr algn="l" rtl="0" fontAlgn="base">
              <a:buNone/>
            </a:pPr>
            <a:r>
              <a:rPr lang="en-GB" b="1" i="0" u="none" strike="noStrike">
                <a:solidFill>
                  <a:srgbClr val="000000"/>
                </a:solidFill>
                <a:effectLst/>
                <a:latin typeface="Calibri" panose="020F0502020204030204" pitchFamily="34" charset="0"/>
              </a:rPr>
              <a:t>Challenge:</a:t>
            </a:r>
            <a:r>
              <a:rPr lang="en-US" b="0" i="0">
                <a:solidFill>
                  <a:srgbClr val="444444"/>
                </a:solidFill>
                <a:effectLst/>
                <a:latin typeface="Calibri" panose="020F0502020204030204" pitchFamily="34" charset="0"/>
              </a:rPr>
              <a:t>​</a:t>
            </a:r>
          </a:p>
          <a:p>
            <a:pPr algn="l" rtl="0" fontAlgn="base">
              <a:buNone/>
            </a:pPr>
            <a:r>
              <a:rPr lang="en-GB"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Can pupils write down three words associated with the internet without looking at the word bank? Perhaps labels for their drawing?</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77D6878-B396-C14E-83E9-7ED65B328F48}" type="slidenum">
              <a:rPr lang="en-US" smtClean="0"/>
              <a:pPr/>
              <a:t>6</a:t>
            </a:fld>
            <a:endParaRPr lang="en-US"/>
          </a:p>
        </p:txBody>
      </p:sp>
    </p:spTree>
    <p:extLst>
      <p:ext uri="{BB962C8B-B14F-4D97-AF65-F5344CB8AC3E}">
        <p14:creationId xmlns:p14="http://schemas.microsoft.com/office/powerpoint/2010/main" val="198591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Starter activity | 4 slides | 8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Other devices might include mobile phones or tablets (more examples will be introduced on the next slide). </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Data is information. We need to store this information and send it from place to place.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to share what they already know about how this data is stored and shared.</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US" b="1" i="0" u="none" strike="noStrike">
                <a:solidFill>
                  <a:srgbClr val="000000"/>
                </a:solidFill>
                <a:effectLst/>
                <a:latin typeface="Calibri" panose="020F0502020204030204" pitchFamily="34" charset="0"/>
              </a:rPr>
              <a:t>Optional:</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algn="l" rtl="0" fontAlgn="base">
              <a:buNone/>
            </a:pPr>
            <a:r>
              <a:rPr lang="en-US" sz="1800" b="0" i="0" u="none" strike="noStrike">
                <a:solidFill>
                  <a:srgbClr val="000000"/>
                </a:solidFill>
                <a:effectLst/>
                <a:latin typeface="Calibri" panose="020F0502020204030204" pitchFamily="34" charset="0"/>
              </a:rPr>
              <a:t>Ask pupils to tell the person next to them what the internet is in their own words.</a:t>
            </a: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77D6878-B396-C14E-83E9-7ED65B328F48}" type="slidenum">
              <a:rPr lang="en-US" smtClean="0"/>
              <a:t>7</a:t>
            </a:fld>
            <a:endParaRPr lang="en-US"/>
          </a:p>
        </p:txBody>
      </p:sp>
    </p:spTree>
    <p:extLst>
      <p:ext uri="{BB962C8B-B14F-4D97-AF65-F5344CB8AC3E}">
        <p14:creationId xmlns:p14="http://schemas.microsoft.com/office/powerpoint/2010/main" val="62705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Starter activity | 4 slides | 8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to use the images on the slide to give examples of which devices connect to the internet: laptops, tablets, phones, smart watches, modern cars, printers and heaters are connected by the internet. Can they give any more examples? E.g. speakers, video consoles, ring doorbell, Alexa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US" b="0" i="0" u="none" strike="noStrike">
                <a:solidFill>
                  <a:srgbClr val="000000"/>
                </a:solidFill>
                <a:effectLst/>
                <a:latin typeface="Calibri" panose="020F0502020204030204" pitchFamily="34" charset="0"/>
              </a:rPr>
              <a:t>More and more devices are becoming 'smart devices' that can connect over the internet – this is sometimes called the </a:t>
            </a:r>
            <a:r>
              <a:rPr lang="en-US" b="1" i="0" u="none" strike="noStrike">
                <a:solidFill>
                  <a:srgbClr val="000000"/>
                </a:solidFill>
                <a:effectLst/>
                <a:latin typeface="Calibri" panose="020F0502020204030204" pitchFamily="34" charset="0"/>
              </a:rPr>
              <a:t>Internet of Things (IoT). </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 example is </a:t>
            </a:r>
            <a:r>
              <a:rPr lang="en-US" sz="1800" b="1" i="0" u="none" strike="noStrike">
                <a:solidFill>
                  <a:srgbClr val="000000"/>
                </a:solidFill>
                <a:effectLst/>
                <a:latin typeface="Calibri" panose="020F0502020204030204" pitchFamily="34" charset="0"/>
              </a:rPr>
              <a:t>smart meters </a:t>
            </a:r>
            <a:r>
              <a:rPr lang="en-US" sz="1800" b="0" i="0" u="none" strike="noStrike">
                <a:solidFill>
                  <a:srgbClr val="000000"/>
                </a:solidFill>
                <a:effectLst/>
                <a:latin typeface="Calibri" panose="020F0502020204030204" pitchFamily="34" charset="0"/>
              </a:rPr>
              <a:t>that help control the heating in our homes. These connected devices let you turn the heating on or off from far away, change the temperature, and even turn it off when no one is home. They can use motion sensors or GPS on your phone to check if anyone is in the house. </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Another example is </a:t>
            </a:r>
            <a:r>
              <a:rPr lang="en-US" sz="1800" b="1" i="0" u="none" strike="noStrike">
                <a:solidFill>
                  <a:srgbClr val="000000"/>
                </a:solidFill>
                <a:effectLst/>
                <a:latin typeface="Calibri" panose="020F0502020204030204" pitchFamily="34" charset="0"/>
              </a:rPr>
              <a:t>smart fridges </a:t>
            </a:r>
            <a:r>
              <a:rPr lang="en-US" sz="1800" b="0" i="0" u="none" strike="noStrike">
                <a:solidFill>
                  <a:srgbClr val="000000"/>
                </a:solidFill>
                <a:effectLst/>
                <a:latin typeface="Calibri" panose="020F0502020204030204" pitchFamily="34" charset="0"/>
              </a:rPr>
              <a:t>monitor your food supply – they can send you a notification if you are running low on something like milk – or even add milk to your online shopping list!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None/>
            </a:pPr>
            <a:r>
              <a:rPr lang="en-US" b="1" i="0" u="none" strike="noStrike">
                <a:solidFill>
                  <a:srgbClr val="000000"/>
                </a:solidFill>
                <a:effectLst/>
                <a:latin typeface="Calibri" panose="020F0502020204030204" pitchFamily="34" charset="0"/>
              </a:rPr>
              <a:t>Extension: </a:t>
            </a:r>
            <a:r>
              <a:rPr lang="en-US" b="0" i="0" u="none" strike="noStrike">
                <a:solidFill>
                  <a:srgbClr val="000000"/>
                </a:solidFill>
                <a:effectLst/>
                <a:latin typeface="Calibri" panose="020F0502020204030204" pitchFamily="34" charset="0"/>
              </a:rPr>
              <a:t>What data is being shared in each case?</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Laptops/Tablets/Phones</a:t>
            </a:r>
            <a:r>
              <a:rPr lang="en-US" sz="1800" b="0" i="0" u="none" strike="noStrike">
                <a:solidFill>
                  <a:srgbClr val="000000"/>
                </a:solidFill>
                <a:effectLst/>
                <a:latin typeface="Calibri" panose="020F0502020204030204" pitchFamily="34" charset="0"/>
              </a:rPr>
              <a:t>: These devices share data that you create and data created by others – this might be messages, information, photos, videos, apps etc.</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Smart watches</a:t>
            </a:r>
            <a:r>
              <a:rPr lang="en-US" sz="1800" b="0" i="0" u="none" strike="noStrike">
                <a:solidFill>
                  <a:srgbClr val="000000"/>
                </a:solidFill>
                <a:effectLst/>
                <a:latin typeface="Calibri" panose="020F0502020204030204" pitchFamily="34" charset="0"/>
              </a:rPr>
              <a:t>: They share health data like heart rate, steps, and sleep patterns to help track your fitness and give you health advice.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Cars</a:t>
            </a:r>
            <a:r>
              <a:rPr lang="en-US" sz="1800" b="0" i="0" u="none" strike="noStrike">
                <a:solidFill>
                  <a:srgbClr val="000000"/>
                </a:solidFill>
                <a:effectLst/>
                <a:latin typeface="Calibri" panose="020F0502020204030204" pitchFamily="34" charset="0"/>
              </a:rPr>
              <a:t>: Cars send data about where they are, how fast they’re going, and their engine status to help with navigation and maintenance.</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Smart fridges</a:t>
            </a:r>
            <a:r>
              <a:rPr lang="en-US" sz="1800" b="0" i="0" u="none" strike="noStrike">
                <a:solidFill>
                  <a:srgbClr val="000000"/>
                </a:solidFill>
                <a:effectLst/>
                <a:latin typeface="Calibri" panose="020F0502020204030204" pitchFamily="34" charset="0"/>
              </a:rPr>
              <a:t>: They share information about what food is inside, when it’s going bad, and how cold it is to help with grocery shopping and keeping food fresh.</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Printers</a:t>
            </a:r>
            <a:r>
              <a:rPr lang="en-US" sz="1800" b="0" i="0" u="none" strike="noStrike">
                <a:solidFill>
                  <a:srgbClr val="000000"/>
                </a:solidFill>
                <a:effectLst/>
                <a:latin typeface="Calibri" panose="020F0502020204030204" pitchFamily="34" charset="0"/>
              </a:rPr>
              <a:t>: Printers send data about what you’re printing, how much ink is left, and if there’s a problem with the machine to make sure everything works properly.</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US" sz="1800" b="0" i="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sz="1800" b="1" i="0">
                <a:solidFill>
                  <a:srgbClr val="444444"/>
                </a:solidFill>
                <a:effectLst/>
                <a:latin typeface="Calibri" panose="020F0502020204030204" pitchFamily="34" charset="0"/>
              </a:rPr>
              <a:t>Photo credits</a:t>
            </a:r>
            <a:endParaRPr lang="en-US" sz="1800" b="1"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endParaRPr lang="en-GB" b="0">
              <a:effectLst/>
              <a:latin typeface="Helvetica" pitchFamily="2" charset="0"/>
            </a:endParaRPr>
          </a:p>
          <a:p>
            <a:pPr marL="228600" indent="-228600">
              <a:buFont typeface="+mj-lt"/>
              <a:buAutoNum type="arabicPeriod"/>
            </a:pPr>
            <a:r>
              <a:rPr lang="en-GB" b="0">
                <a:effectLst/>
                <a:latin typeface="Helvetica" pitchFamily="2" charset="0"/>
              </a:rPr>
              <a:t>Phone – Photo by Oscar Nord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/photos/space-gray-iphone-6-on-white-textile-8l9VxXI28tY</a:t>
            </a:r>
          </a:p>
          <a:p>
            <a:pPr marL="228600" indent="-228600">
              <a:buFont typeface="+mj-lt"/>
              <a:buAutoNum type="arabicPeriod"/>
            </a:pPr>
            <a:r>
              <a:rPr lang="en-GB" b="0">
                <a:effectLst/>
                <a:latin typeface="Helvetica" pitchFamily="2" charset="0"/>
              </a:rPr>
              <a:t>Tablet – Photo by Henry </a:t>
            </a:r>
            <a:r>
              <a:rPr lang="en-GB" b="0" err="1">
                <a:effectLst/>
                <a:latin typeface="Helvetica" pitchFamily="2" charset="0"/>
              </a:rPr>
              <a:t>Ascroft</a:t>
            </a:r>
            <a:r>
              <a:rPr lang="en-GB" b="0">
                <a:effectLst/>
                <a:latin typeface="Helvetica" pitchFamily="2" charset="0"/>
              </a:rPr>
              <a:t>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/photos/person-holding-turned-on-black-ipad-7OFnb7NOvjw </a:t>
            </a:r>
          </a:p>
          <a:p>
            <a:pPr marL="228600" indent="-228600">
              <a:buFont typeface="+mj-lt"/>
              <a:buAutoNum type="arabicPeriod"/>
            </a:pPr>
            <a:r>
              <a:rPr lang="en-GB" b="0">
                <a:effectLst/>
                <a:latin typeface="Helvetica" pitchFamily="2" charset="0"/>
              </a:rPr>
              <a:t>Laptop – Photo by Glenn Carstens-Peters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/photos/person-using-macbook-pro-npxXWgQ33ZQ </a:t>
            </a:r>
          </a:p>
          <a:p>
            <a:pPr marL="228600" indent="-228600">
              <a:buFont typeface="+mj-lt"/>
              <a:buAutoNum type="arabicPeriod"/>
            </a:pPr>
            <a:r>
              <a:rPr lang="en-GB" b="0">
                <a:effectLst/>
                <a:latin typeface="Helvetica" pitchFamily="2" charset="0"/>
              </a:rPr>
              <a:t>Watch – Photo by Simon Daoudi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/photos/black-smart-watch-with-black-strap-2wFoa040m8g </a:t>
            </a:r>
          </a:p>
          <a:p>
            <a:pPr marL="228600" indent="-228600">
              <a:buFont typeface="+mj-lt"/>
              <a:buAutoNum type="arabicPeriod"/>
            </a:pPr>
            <a:r>
              <a:rPr lang="en-GB" b="0">
                <a:effectLst/>
                <a:latin typeface="Helvetica" pitchFamily="2" charset="0"/>
              </a:rPr>
              <a:t>Printer –Photo by Mahrous Houses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/photos/white-and-gray-hp-all-in-one-printer-5AoOejjRUrA </a:t>
            </a:r>
          </a:p>
          <a:p>
            <a:pPr marL="228600" indent="-228600">
              <a:buFont typeface="+mj-lt"/>
              <a:buAutoNum type="arabicPeriod"/>
            </a:pPr>
            <a:r>
              <a:rPr lang="en-GB" b="0">
                <a:effectLst/>
                <a:latin typeface="Helvetica" pitchFamily="2" charset="0"/>
              </a:rPr>
              <a:t>Car – Photo by Hans Isaacson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/photos/the-dashboard-of-a-vehicle-with-a-touch-screen-3sRFIUn-y28 </a:t>
            </a:r>
          </a:p>
          <a:p>
            <a:pPr marL="228600" indent="-228600">
              <a:buFont typeface="+mj-lt"/>
              <a:buAutoNum type="arabicPeriod"/>
            </a:pPr>
            <a:r>
              <a:rPr lang="en-GB" b="0">
                <a:effectLst/>
                <a:latin typeface="Helvetica" pitchFamily="2" charset="0"/>
              </a:rPr>
              <a:t>Heating – Photo by Dan LeFebvre on </a:t>
            </a:r>
            <a:r>
              <a:rPr lang="en-GB" b="0" err="1">
                <a:effectLst/>
                <a:latin typeface="Helvetica" pitchFamily="2" charset="0"/>
              </a:rPr>
              <a:t>Unsplash</a:t>
            </a:r>
            <a:r>
              <a:rPr lang="en-GB" b="0">
                <a:effectLst/>
                <a:latin typeface="Helvetica" pitchFamily="2" charset="0"/>
              </a:rPr>
              <a:t> - https://</a:t>
            </a:r>
            <a:r>
              <a:rPr lang="en-GB" b="0" err="1">
                <a:effectLst/>
                <a:latin typeface="Helvetica" pitchFamily="2" charset="0"/>
              </a:rPr>
              <a:t>unsplash.com</a:t>
            </a:r>
            <a:r>
              <a:rPr lang="en-GB" b="0">
                <a:effectLst/>
                <a:latin typeface="Helvetica" pitchFamily="2" charset="0"/>
              </a:rPr>
              <a:t>/photos/gray-nest-thermostat-displaying-at-63-RFAHj4tI37Y </a:t>
            </a:r>
          </a:p>
        </p:txBody>
      </p:sp>
      <p:sp>
        <p:nvSpPr>
          <p:cNvPr id="4" name="Slide Number Placeholder 3"/>
          <p:cNvSpPr>
            <a:spLocks noGrp="1"/>
          </p:cNvSpPr>
          <p:nvPr>
            <p:ph type="sldNum" sz="quarter" idx="5"/>
          </p:nvPr>
        </p:nvSpPr>
        <p:spPr/>
        <p:txBody>
          <a:bodyPr/>
          <a:lstStyle/>
          <a:p>
            <a:fld id="{477D6878-B396-C14E-83E9-7ED65B328F48}" type="slidenum">
              <a:rPr lang="en-US" smtClean="0"/>
              <a:pPr/>
              <a:t>8</a:t>
            </a:fld>
            <a:endParaRPr lang="en-US"/>
          </a:p>
        </p:txBody>
      </p:sp>
    </p:spTree>
    <p:extLst>
      <p:ext uri="{BB962C8B-B14F-4D97-AF65-F5344CB8AC3E}">
        <p14:creationId xmlns:p14="http://schemas.microsoft.com/office/powerpoint/2010/main" val="387289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60C35-ED57-76D0-8CDE-8E43EA14E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A4EDF-56C9-1B46-C823-E9FD8AFB5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20388-B224-B41A-AA8E-9F421FD4D4D5}"/>
              </a:ext>
            </a:extLst>
          </p:cNvPr>
          <p:cNvSpPr>
            <a:spLocks noGrp="1"/>
          </p:cNvSpPr>
          <p:nvPr>
            <p:ph type="body" idx="1"/>
          </p:nvPr>
        </p:nvSpPr>
        <p:spPr/>
        <p:txBody>
          <a:bodyPr/>
          <a:lstStyle/>
          <a:p>
            <a:pPr algn="l" rtl="0" fontAlgn="base">
              <a:buNone/>
            </a:pPr>
            <a:r>
              <a:rPr lang="en-US" b="1" i="0" u="none" strike="noStrike">
                <a:solidFill>
                  <a:srgbClr val="000000"/>
                </a:solidFill>
                <a:effectLst/>
                <a:latin typeface="Calibri" panose="020F0502020204030204" pitchFamily="34" charset="0"/>
              </a:rPr>
              <a:t>Starter activity | 4 slides | 8 minutes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Using the photos as stimulus, ask pupils what someone a bit like them might do on the internet. Ask pupils to be general in their answers, rather than specific or personal.</a:t>
            </a:r>
            <a:r>
              <a:rPr lang="en-US" sz="1800" b="0" i="0">
                <a:solidFill>
                  <a:srgbClr val="444444"/>
                </a:solidFill>
                <a:effectLst/>
                <a:latin typeface="Calibri" panose="020F0502020204030204" pitchFamily="34" charset="0"/>
              </a:rPr>
              <a:t>​</a:t>
            </a:r>
            <a:endParaRPr lang="en-US" sz="1800" b="0" i="0" u="none" strike="noStrike">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Click to reveal five common activities.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GB" b="1" i="0" u="none" strike="noStrike">
                <a:solidFill>
                  <a:srgbClr val="000000"/>
                </a:solidFill>
                <a:effectLst/>
                <a:latin typeface="Calibri" panose="020F0502020204030204" pitchFamily="34" charset="0"/>
              </a:rPr>
              <a:t>Additional support / alternatives:</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what each person might be doing.</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US" b="1" i="0" u="none" strike="noStrike">
                <a:solidFill>
                  <a:srgbClr val="000000"/>
                </a:solidFill>
                <a:effectLst/>
                <a:latin typeface="Calibri" panose="020F0502020204030204" pitchFamily="34" charset="0"/>
              </a:rPr>
              <a:t>Challenge:</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Ask pupils to suggest what someone quite different to them might use the internet for, for example a teacher, a parent or grandparent. Identify differences and commonalities.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None/>
            </a:pPr>
            <a:r>
              <a:rPr lang="en-US" b="0" i="0">
                <a:solidFill>
                  <a:srgbClr val="444444"/>
                </a:solidFill>
                <a:effectLst/>
                <a:latin typeface="Calibri" panose="020F0502020204030204" pitchFamily="34" charset="0"/>
              </a:rPr>
              <a:t>​</a:t>
            </a:r>
          </a:p>
          <a:p>
            <a:pPr algn="l" rtl="0" fontAlgn="base">
              <a:buNone/>
            </a:pPr>
            <a:r>
              <a:rPr lang="en-US" b="1" i="0" u="none" strike="noStrike">
                <a:solidFill>
                  <a:srgbClr val="000000"/>
                </a:solidFill>
                <a:effectLst/>
                <a:latin typeface="Calibri" panose="020F0502020204030204" pitchFamily="34" charset="0"/>
              </a:rPr>
              <a:t>Photo credits</a:t>
            </a:r>
            <a:r>
              <a:rPr lang="en-US" b="1" i="0">
                <a:solidFill>
                  <a:srgbClr val="444444"/>
                </a:solidFill>
                <a:effectLst/>
                <a:latin typeface="Calibri" panose="020F0502020204030204" pitchFamily="34" charset="0"/>
              </a:rPr>
              <a:t>​</a:t>
            </a:r>
          </a:p>
          <a:p>
            <a:pPr marL="342900" indent="-342900" algn="l" rtl="0" fontAlgn="base">
              <a:buFont typeface="+mj-lt"/>
              <a:buAutoNum type="arabicPeriod"/>
            </a:pPr>
            <a:r>
              <a:rPr lang="en-US" sz="1800" b="0" i="0" u="none" strike="noStrike">
                <a:solidFill>
                  <a:srgbClr val="000000"/>
                </a:solidFill>
                <a:effectLst/>
                <a:latin typeface="Calibri" panose="020F0502020204030204" pitchFamily="34" charset="0"/>
              </a:rPr>
              <a:t>Photo by </a:t>
            </a:r>
            <a:r>
              <a:rPr lang="en-US" sz="1800" b="0" i="0" u="sng" strike="noStrike">
                <a:solidFill>
                  <a:srgbClr val="053C3C"/>
                </a:solidFill>
                <a:effectLst/>
                <a:latin typeface="Calibri" panose="020F0502020204030204" pitchFamily="34" charset="0"/>
                <a:hlinkClick r:id="rId3"/>
              </a:rPr>
              <a:t>Duncan Meyer</a:t>
            </a:r>
            <a:r>
              <a:rPr lang="en-US" sz="1800" b="0" i="0" u="none" strike="noStrike">
                <a:solidFill>
                  <a:srgbClr val="000000"/>
                </a:solidFill>
                <a:effectLst/>
                <a:latin typeface="Calibri" panose="020F0502020204030204" pitchFamily="34" charset="0"/>
              </a:rPr>
              <a:t> on </a:t>
            </a:r>
            <a:r>
              <a:rPr lang="en-US" sz="1800" b="0" i="0" u="sng" strike="noStrike">
                <a:solidFill>
                  <a:srgbClr val="053C3C"/>
                </a:solidFill>
                <a:effectLst/>
                <a:latin typeface="Calibri" panose="020F0502020204030204" pitchFamily="34" charset="0"/>
                <a:hlinkClick r:id="rId4"/>
              </a:rPr>
              <a:t>Unsplash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US" sz="1800" b="0" i="0" u="none" strike="noStrike">
                <a:solidFill>
                  <a:srgbClr val="000000"/>
                </a:solidFill>
                <a:effectLst/>
                <a:latin typeface="Calibri" panose="020F0502020204030204" pitchFamily="34" charset="0"/>
              </a:rPr>
              <a:t>Photo by </a:t>
            </a:r>
            <a:r>
              <a:rPr lang="en-US" sz="1800" b="0" i="0" u="sng" strike="noStrike">
                <a:solidFill>
                  <a:srgbClr val="053C3C"/>
                </a:solidFill>
                <a:effectLst/>
                <a:latin typeface="Calibri" panose="020F0502020204030204" pitchFamily="34" charset="0"/>
                <a:hlinkClick r:id="rId5"/>
              </a:rPr>
              <a:t>Hc Digital</a:t>
            </a:r>
            <a:r>
              <a:rPr lang="en-US" sz="1800" b="0" i="0" u="none" strike="noStrike">
                <a:solidFill>
                  <a:srgbClr val="000000"/>
                </a:solidFill>
                <a:effectLst/>
                <a:latin typeface="Calibri" panose="020F0502020204030204" pitchFamily="34" charset="0"/>
              </a:rPr>
              <a:t> on </a:t>
            </a:r>
            <a:r>
              <a:rPr lang="en-US" sz="1800" b="0" i="0" u="sng" strike="noStrike">
                <a:solidFill>
                  <a:srgbClr val="053C3C"/>
                </a:solidFill>
                <a:effectLst/>
                <a:latin typeface="Calibri" panose="020F0502020204030204" pitchFamily="34" charset="0"/>
                <a:hlinkClick r:id="rId6"/>
              </a:rPr>
              <a:t>Unsplash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US" sz="1800" b="0" i="0" u="none" strike="noStrike">
                <a:solidFill>
                  <a:srgbClr val="000000"/>
                </a:solidFill>
                <a:effectLst/>
                <a:latin typeface="Calibri" panose="020F0502020204030204" pitchFamily="34" charset="0"/>
              </a:rPr>
              <a:t>Photo by </a:t>
            </a:r>
            <a:r>
              <a:rPr lang="en-US" sz="1800" b="0" i="0" u="sng" strike="noStrike">
                <a:solidFill>
                  <a:srgbClr val="053C3C"/>
                </a:solidFill>
                <a:effectLst/>
                <a:latin typeface="Calibri" panose="020F0502020204030204" pitchFamily="34" charset="0"/>
                <a:hlinkClick r:id="rId7"/>
              </a:rPr>
              <a:t>Mpumelelo Macu</a:t>
            </a:r>
            <a:r>
              <a:rPr lang="en-US" sz="1800" b="0" i="0" u="none" strike="noStrike">
                <a:solidFill>
                  <a:srgbClr val="000000"/>
                </a:solidFill>
                <a:effectLst/>
                <a:latin typeface="Calibri" panose="020F0502020204030204" pitchFamily="34" charset="0"/>
              </a:rPr>
              <a:t> on </a:t>
            </a:r>
            <a:r>
              <a:rPr lang="en-US" sz="1800" b="0" i="0" u="sng" strike="noStrike">
                <a:solidFill>
                  <a:srgbClr val="053C3C"/>
                </a:solidFill>
                <a:effectLst/>
                <a:latin typeface="Calibri" panose="020F0502020204030204" pitchFamily="34" charset="0"/>
                <a:hlinkClick r:id="rId8"/>
              </a:rPr>
              <a:t>Unsplash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US" sz="1800" b="0" i="0" u="none" strike="noStrike">
                <a:solidFill>
                  <a:srgbClr val="000000"/>
                </a:solidFill>
                <a:effectLst/>
                <a:latin typeface="Calibri" panose="020F0502020204030204" pitchFamily="34" charset="0"/>
              </a:rPr>
              <a:t>Photo by </a:t>
            </a:r>
            <a:r>
              <a:rPr lang="en-US" sz="1800" b="0" i="0" u="sng" strike="noStrike">
                <a:solidFill>
                  <a:srgbClr val="053C3C"/>
                </a:solidFill>
                <a:effectLst/>
                <a:latin typeface="Calibri" panose="020F0502020204030204" pitchFamily="34" charset="0"/>
                <a:hlinkClick r:id="rId9"/>
              </a:rPr>
              <a:t>JESHOOTS.COM</a:t>
            </a:r>
            <a:r>
              <a:rPr lang="en-US" sz="1800" b="0" i="0" u="none" strike="noStrike">
                <a:solidFill>
                  <a:srgbClr val="000000"/>
                </a:solidFill>
                <a:effectLst/>
                <a:latin typeface="Calibri" panose="020F0502020204030204" pitchFamily="34" charset="0"/>
              </a:rPr>
              <a:t> on </a:t>
            </a:r>
            <a:r>
              <a:rPr lang="en-US" sz="1800" b="0" i="0" u="sng" strike="noStrike">
                <a:solidFill>
                  <a:srgbClr val="053C3C"/>
                </a:solidFill>
                <a:effectLst/>
                <a:latin typeface="Calibri" panose="020F0502020204030204" pitchFamily="34" charset="0"/>
                <a:hlinkClick r:id="rId10"/>
              </a:rPr>
              <a:t>Unsplash</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en-US" sz="1800" b="0" i="0" u="none" strike="noStrike">
                <a:solidFill>
                  <a:srgbClr val="000000"/>
                </a:solidFill>
                <a:effectLst/>
                <a:latin typeface="Calibri" panose="020F0502020204030204" pitchFamily="34" charset="0"/>
              </a:rPr>
              <a:t>Photo by </a:t>
            </a:r>
            <a:r>
              <a:rPr lang="en-US" sz="1800" b="0" i="0" u="sng" strike="noStrike">
                <a:solidFill>
                  <a:srgbClr val="053C3C"/>
                </a:solidFill>
                <a:effectLst/>
                <a:latin typeface="Calibri" panose="020F0502020204030204" pitchFamily="34" charset="0"/>
                <a:hlinkClick r:id="rId11"/>
              </a:rPr>
              <a:t>Taylor Vick</a:t>
            </a:r>
            <a:r>
              <a:rPr lang="en-US" sz="1800" b="0" i="0" u="none" strike="noStrike">
                <a:solidFill>
                  <a:srgbClr val="000000"/>
                </a:solidFill>
                <a:effectLst/>
                <a:latin typeface="Calibri" panose="020F0502020204030204" pitchFamily="34" charset="0"/>
              </a:rPr>
              <a:t> on </a:t>
            </a:r>
            <a:r>
              <a:rPr lang="en-US" sz="1800" b="0" i="0" u="sng" strike="noStrike">
                <a:solidFill>
                  <a:srgbClr val="053C3C"/>
                </a:solidFill>
                <a:effectLst/>
                <a:latin typeface="Calibri" panose="020F0502020204030204" pitchFamily="34" charset="0"/>
                <a:hlinkClick r:id="rId12"/>
              </a:rPr>
              <a:t>Unsplash</a:t>
            </a:r>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9B2D88E-F5C2-2DD9-878C-AE04D6332D17}"/>
              </a:ext>
            </a:extLst>
          </p:cNvPr>
          <p:cNvSpPr>
            <a:spLocks noGrp="1"/>
          </p:cNvSpPr>
          <p:nvPr>
            <p:ph type="sldNum" sz="quarter" idx="5"/>
          </p:nvPr>
        </p:nvSpPr>
        <p:spPr/>
        <p:txBody>
          <a:bodyPr/>
          <a:lstStyle/>
          <a:p>
            <a:fld id="{477D6878-B396-C14E-83E9-7ED65B328F48}" type="slidenum">
              <a:rPr lang="en-US" smtClean="0"/>
              <a:pPr/>
              <a:t>9</a:t>
            </a:fld>
            <a:endParaRPr lang="en-US"/>
          </a:p>
        </p:txBody>
      </p:sp>
    </p:spTree>
    <p:extLst>
      <p:ext uri="{BB962C8B-B14F-4D97-AF65-F5344CB8AC3E}">
        <p14:creationId xmlns:p14="http://schemas.microsoft.com/office/powerpoint/2010/main" val="229949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90685-29B8-E0A1-F3AB-DBCA82B69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85C28-71F9-EA43-2852-A41D6DFA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0DD0D-FA36-02F1-96A3-8C73720560EE}"/>
              </a:ext>
            </a:extLst>
          </p:cNvPr>
          <p:cNvSpPr>
            <a:spLocks noGrp="1"/>
          </p:cNvSpPr>
          <p:nvPr>
            <p:ph type="body" idx="1"/>
          </p:nvPr>
        </p:nvSpPr>
        <p:spPr/>
        <p:txBody>
          <a:bodyPr/>
          <a:lstStyle/>
          <a:p>
            <a:pPr>
              <a:buNone/>
            </a:pPr>
            <a:r>
              <a:rPr lang="en-GB" b="1">
                <a:effectLst/>
                <a:latin typeface="Tahoma" panose="020B0604030504040204" pitchFamily="34" charset="0"/>
                <a:ea typeface="Tahoma" panose="020B0604030504040204" pitchFamily="34" charset="0"/>
                <a:cs typeface="Tahoma" panose="020B0604030504040204" pitchFamily="34" charset="0"/>
              </a:rPr>
              <a:t>Learning objectives | 1 slide | 2 minutes</a:t>
            </a:r>
          </a:p>
          <a:p>
            <a:pPr>
              <a:buNone/>
            </a:pPr>
            <a:endParaRPr lang="en-GB" b="0">
              <a:effectLst/>
              <a:latin typeface="Tahoma" panose="020B0604030504040204" pitchFamily="34" charset="0"/>
              <a:ea typeface="Tahoma" panose="020B0604030504040204" pitchFamily="34" charset="0"/>
              <a:cs typeface="Tahoma" panose="020B0604030504040204" pitchFamily="34" charset="0"/>
            </a:endParaRPr>
          </a:p>
          <a:p>
            <a:pPr>
              <a:buNone/>
            </a:pPr>
            <a:r>
              <a:rPr lang="en-GB" b="0">
                <a:effectLst/>
                <a:latin typeface="Tahoma" panose="020B0604030504040204" pitchFamily="34" charset="0"/>
                <a:ea typeface="Tahoma" panose="020B0604030504040204" pitchFamily="34" charset="0"/>
                <a:cs typeface="Tahoma" panose="020B0604030504040204" pitchFamily="34" charset="0"/>
              </a:rPr>
              <a:t>Review the learning outcomes. Pupils will reflect on their progress and attainment at the end of the lesson</a:t>
            </a:r>
          </a:p>
        </p:txBody>
      </p:sp>
      <p:sp>
        <p:nvSpPr>
          <p:cNvPr id="4" name="Slide Number Placeholder 3">
            <a:extLst>
              <a:ext uri="{FF2B5EF4-FFF2-40B4-BE49-F238E27FC236}">
                <a16:creationId xmlns:a16="http://schemas.microsoft.com/office/drawing/2014/main" id="{93FE3BA8-2D78-1FA5-081C-B6E922B777C8}"/>
              </a:ext>
            </a:extLst>
          </p:cNvPr>
          <p:cNvSpPr>
            <a:spLocks noGrp="1"/>
          </p:cNvSpPr>
          <p:nvPr>
            <p:ph type="sldNum" sz="quarter" idx="5"/>
          </p:nvPr>
        </p:nvSpPr>
        <p:spPr/>
        <p:txBody>
          <a:bodyPr/>
          <a:lstStyle/>
          <a:p>
            <a:fld id="{477D6878-B396-C14E-83E9-7ED65B328F48}" type="slidenum">
              <a:rPr lang="en-US" smtClean="0"/>
              <a:pPr/>
              <a:t>10</a:t>
            </a:fld>
            <a:endParaRPr lang="en-US"/>
          </a:p>
        </p:txBody>
      </p:sp>
    </p:spTree>
    <p:extLst>
      <p:ext uri="{BB962C8B-B14F-4D97-AF65-F5344CB8AC3E}">
        <p14:creationId xmlns:p14="http://schemas.microsoft.com/office/powerpoint/2010/main" val="19700029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22.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1.svg"/><Relationship Id="rId2" Type="http://schemas.openxmlformats.org/officeDocument/2006/relationships/image" Target="../media/image2.png"/><Relationship Id="rId16"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23.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7.svg"/><Relationship Id="rId2" Type="http://schemas.openxmlformats.org/officeDocument/2006/relationships/image" Target="../media/image2.png"/><Relationship Id="rId16"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2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0.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34.svg"/><Relationship Id="rId2" Type="http://schemas.openxmlformats.org/officeDocument/2006/relationships/image" Target="../media/image2.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2.svg"/><Relationship Id="rId10" Type="http://schemas.openxmlformats.org/officeDocument/2006/relationships/image" Target="../media/image10.png"/><Relationship Id="rId19" Type="http://schemas.openxmlformats.org/officeDocument/2006/relationships/image" Target="../media/image36.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40.svg"/><Relationship Id="rId2" Type="http://schemas.openxmlformats.org/officeDocument/2006/relationships/image" Target="../media/image2.png"/><Relationship Id="rId16"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8.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3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651" y="4487410"/>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21856" y="1256799"/>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89808" y="103826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014560" y="1038265"/>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428697" y="510995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97581" y="5735820"/>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4443655" y="1805175"/>
            <a:ext cx="3624494" cy="1655735"/>
          </a:xfrm>
          <a:prstGeom prst="rect">
            <a:avLst/>
          </a:prstGeom>
        </p:spPr>
      </p:pic>
      <p:pic>
        <p:nvPicPr>
          <p:cNvPr id="36" name="title-superheroes">
            <a:extLst>
              <a:ext uri="{FF2B5EF4-FFF2-40B4-BE49-F238E27FC236}">
                <a16:creationId xmlns:a16="http://schemas.microsoft.com/office/drawing/2014/main" id="{1E8A5D71-0510-ED9B-70BE-7A4EDF4F585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1588719" y="2883301"/>
            <a:ext cx="9014562" cy="1900506"/>
          </a:xfrm>
          <a:prstGeom prst="rect">
            <a:avLst/>
          </a:prstGeom>
        </p:spPr>
      </p:pic>
      <p:grpSp>
        <p:nvGrpSpPr>
          <p:cNvPr id="2" name="logo">
            <a:extLst>
              <a:ext uri="{FF2B5EF4-FFF2-40B4-BE49-F238E27FC236}">
                <a16:creationId xmlns:a16="http://schemas.microsoft.com/office/drawing/2014/main" id="{515AAE86-B89F-80BD-2F1D-A80CADBD3F92}"/>
              </a:ext>
            </a:extLst>
          </p:cNvPr>
          <p:cNvGrpSpPr/>
          <p:nvPr userDrawn="1"/>
        </p:nvGrpSpPr>
        <p:grpSpPr>
          <a:xfrm>
            <a:off x="407988" y="5675534"/>
            <a:ext cx="2317462" cy="638504"/>
            <a:chOff x="670104" y="5470635"/>
            <a:chExt cx="2317462" cy="638504"/>
          </a:xfrm>
        </p:grpSpPr>
        <p:sp>
          <p:nvSpPr>
            <p:cNvPr id="3" name="frame-white">
              <a:extLst>
                <a:ext uri="{FF2B5EF4-FFF2-40B4-BE49-F238E27FC236}">
                  <a16:creationId xmlns:a16="http://schemas.microsoft.com/office/drawing/2014/main" id="{A382B0E0-9DB5-6CAB-2E42-127CC8B350CC}"/>
                </a:ext>
              </a:extLst>
            </p:cNvPr>
            <p:cNvSpPr/>
            <p:nvPr userDrawn="1"/>
          </p:nvSpPr>
          <p:spPr>
            <a:xfrm>
              <a:off x="670104" y="5470635"/>
              <a:ext cx="2317462" cy="638504"/>
            </a:xfrm>
            <a:prstGeom prst="rect">
              <a:avLst/>
            </a:prstGeom>
            <a:solidFill>
              <a:schemeClr val="bg1"/>
            </a:solidFill>
            <a:ln w="25400">
              <a:solidFill>
                <a:schemeClr val="tx1"/>
              </a:solidFill>
            </a:ln>
            <a:effectLst>
              <a:outerShdw dist="114300" dir="30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ao-logo">
              <a:extLst>
                <a:ext uri="{FF2B5EF4-FFF2-40B4-BE49-F238E27FC236}">
                  <a16:creationId xmlns:a16="http://schemas.microsoft.com/office/drawing/2014/main" id="{56B6162A-DBCD-8107-8073-E01B655882F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91072" y="5637130"/>
              <a:ext cx="1875526" cy="305515"/>
            </a:xfrm>
            <a:prstGeom prst="rect">
              <a:avLst/>
            </a:prstGeom>
          </p:spPr>
        </p:pic>
      </p:grpSp>
    </p:spTree>
    <p:extLst>
      <p:ext uri="{BB962C8B-B14F-4D97-AF65-F5344CB8AC3E}">
        <p14:creationId xmlns:p14="http://schemas.microsoft.com/office/powerpoint/2010/main" val="33916923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25338 0.27454 L -0.02539 -0.01828 " pathEditMode="relative" ptsTypes="AA" p14:bounceEnd="50000">
                                          <p:cBhvr>
                                            <p:cTn id="25" dur="500" fill="hold"/>
                                            <p:tgtEl>
                                              <p:spTgt spid="38"/>
                                            </p:tgtEl>
                                            <p:attrNameLst>
                                              <p:attrName>ppt_x</p:attrName>
                                              <p:attrName>ppt_y</p:attrName>
                                            </p:attrNameLst>
                                          </p:cBhvr>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2279 0.26528 L 0.01445 -0.01273 " pathEditMode="relative" rAng="0" ptsTypes="AA" p14:bounceEnd="50000">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33919 0.28287 L 0.01081 -0.0007 " pathEditMode="relative" ptsTypes="AA" p14:bounceEnd="50000">
                                          <p:cBhvr>
                                            <p:cTn id="33" dur="500" fill="hold"/>
                                            <p:tgtEl>
                                              <p:spTgt spid="40"/>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3268 -0.28356 L 0.01211 0.0257 " pathEditMode="relative" ptsTypes="AA" p14:bounceEnd="50000">
                                          <p:cBhvr>
                                            <p:cTn id="37" dur="500" fill="hold"/>
                                            <p:tgtEl>
                                              <p:spTgt spid="41"/>
                                            </p:tgtEl>
                                            <p:attrNameLst>
                                              <p:attrName>ppt_x</p:attrName>
                                              <p:attrName>ppt_y</p:attrName>
                                            </p:attrNameLst>
                                          </p:cBhvr>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12122 -0.3544 L -0.003 -0.00625 " pathEditMode="relative" ptsTypes="AA" p14:bounceEnd="50000">
                                          <p:cBhvr>
                                            <p:cTn id="41" dur="500" fill="hold"/>
                                            <p:tgtEl>
                                              <p:spTgt spid="42"/>
                                            </p:tgtEl>
                                            <p:attrNameLst>
                                              <p:attrName>ppt_x</p:attrName>
                                              <p:attrName>ppt_y</p:attrName>
                                            </p:attrNameLst>
                                          </p:cBhvr>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40182 -0.20393 L -0.00703 0.00023 " pathEditMode="relative" ptsTypes="AA" p14:bounceEnd="50000">
                                          <p:cBhvr>
                                            <p:cTn id="45" dur="5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25338 0.27454 L -0.02539 -0.01828 " pathEditMode="relative" ptsTypes="AA">
                                          <p:cBhvr>
                                            <p:cTn id="25" dur="500" fill="hold"/>
                                            <p:tgtEl>
                                              <p:spTgt spid="38"/>
                                            </p:tgtEl>
                                            <p:attrNameLst>
                                              <p:attrName>ppt_x</p:attrName>
                                              <p:attrName>ppt_y</p:attrName>
                                            </p:attrNameLst>
                                          </p:cBhvr>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2279 0.26528 L 0.01445 -0.01273 " pathEditMode="relative" rAng="0" ptsTypes="AA">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33919 0.28287 L 0.01081 -0.0007 " pathEditMode="relative" ptsTypes="AA">
                                          <p:cBhvr>
                                            <p:cTn id="33" dur="500" fill="hold"/>
                                            <p:tgtEl>
                                              <p:spTgt spid="40"/>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3268 -0.28356 L 0.01211 0.0257 " pathEditMode="relative" ptsTypes="AA">
                                          <p:cBhvr>
                                            <p:cTn id="37" dur="500" fill="hold"/>
                                            <p:tgtEl>
                                              <p:spTgt spid="41"/>
                                            </p:tgtEl>
                                            <p:attrNameLst>
                                              <p:attrName>ppt_x</p:attrName>
                                              <p:attrName>ppt_y</p:attrName>
                                            </p:attrNameLst>
                                          </p:cBhvr>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12122 -0.3544 L -0.003 -0.00625 " pathEditMode="relative" ptsTypes="AA">
                                          <p:cBhvr>
                                            <p:cTn id="41" dur="500" fill="hold"/>
                                            <p:tgtEl>
                                              <p:spTgt spid="42"/>
                                            </p:tgtEl>
                                            <p:attrNameLst>
                                              <p:attrName>ppt_x</p:attrName>
                                              <p:attrName>ppt_y</p:attrName>
                                            </p:attrNameLst>
                                          </p:cBhvr>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40182 -0.20393 L -0.00703 0.00023 " pathEditMode="relative" ptsTypes="AA">
                                          <p:cBhvr>
                                            <p:cTn id="45" dur="5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8" y="462435"/>
            <a:ext cx="3701520" cy="862114"/>
          </a:xfrm>
          <a:noFill/>
        </p:spPr>
        <p:txBody>
          <a:bodyPr wrap="square" lIns="180000" tIns="180000" rIns="180000" bIns="180000" anchor="t" anchorCtr="0">
            <a:spAutoFit/>
          </a:bodyPr>
          <a:lstStyle/>
          <a:p>
            <a:r>
              <a:rPr lang="en-GB"/>
              <a:t>CLICK TO EDIT MASTER TITLE STYLE</a:t>
            </a:r>
            <a:endParaRPr lang="en-US"/>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9"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mic-frame">
            <a:extLst>
              <a:ext uri="{FF2B5EF4-FFF2-40B4-BE49-F238E27FC236}">
                <a16:creationId xmlns:a16="http://schemas.microsoft.com/office/drawing/2014/main" id="{16AC04E0-F44A-0A52-4E5F-0448C71B49A6}"/>
              </a:ext>
            </a:extLst>
          </p:cNvPr>
          <p:cNvSpPr/>
          <p:nvPr userDrawn="1"/>
        </p:nvSpPr>
        <p:spPr>
          <a:xfrm>
            <a:off x="8073209" y="3314112"/>
            <a:ext cx="3703925"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E06493AF-0958-2F5A-0675-B6B836FFE891}"/>
              </a:ext>
            </a:extLst>
          </p:cNvPr>
          <p:cNvSpPr/>
          <p:nvPr userDrawn="1"/>
        </p:nvSpPr>
        <p:spPr>
          <a:xfrm>
            <a:off x="4258800" y="3314112"/>
            <a:ext cx="3671998"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28B3122C-42B5-B1DD-AF74-3096BE9FD224}"/>
              </a:ext>
            </a:extLst>
          </p:cNvPr>
          <p:cNvSpPr/>
          <p:nvPr userDrawn="1"/>
        </p:nvSpPr>
        <p:spPr>
          <a:xfrm>
            <a:off x="4258800" y="462435"/>
            <a:ext cx="7518332"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235497"/>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Tree>
    <p:extLst>
      <p:ext uri="{BB962C8B-B14F-4D97-AF65-F5344CB8AC3E}">
        <p14:creationId xmlns:p14="http://schemas.microsoft.com/office/powerpoint/2010/main" val="253010038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XX">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
        <p:nvSpPr>
          <p:cNvPr id="2" name="frame-light-purple">
            <a:extLst>
              <a:ext uri="{FF2B5EF4-FFF2-40B4-BE49-F238E27FC236}">
                <a16:creationId xmlns:a16="http://schemas.microsoft.com/office/drawing/2014/main" id="{A03F57AD-A03D-3C18-88CE-03D9442E0598}"/>
              </a:ext>
            </a:extLst>
          </p:cNvPr>
          <p:cNvSpPr/>
          <p:nvPr userDrawn="1"/>
        </p:nvSpPr>
        <p:spPr>
          <a:xfrm>
            <a:off x="9048751" y="441325"/>
            <a:ext cx="2735262" cy="2300757"/>
          </a:xfrm>
          <a:prstGeom prst="rect">
            <a:avLst/>
          </a:prstGeom>
          <a:solidFill>
            <a:schemeClr val="accent6"/>
          </a:solidFill>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yellow">
            <a:extLst>
              <a:ext uri="{FF2B5EF4-FFF2-40B4-BE49-F238E27FC236}">
                <a16:creationId xmlns:a16="http://schemas.microsoft.com/office/drawing/2014/main" id="{8CB4C5CE-E4BE-3619-69B3-3DA23A6D32D7}"/>
              </a:ext>
            </a:extLst>
          </p:cNvPr>
          <p:cNvSpPr/>
          <p:nvPr userDrawn="1"/>
        </p:nvSpPr>
        <p:spPr>
          <a:xfrm>
            <a:off x="9048750" y="2956034"/>
            <a:ext cx="2735262" cy="2956035"/>
          </a:xfrm>
          <a:prstGeom prst="rect">
            <a:avLst/>
          </a:prstGeom>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flash-draw">
            <a:extLst>
              <a:ext uri="{FF2B5EF4-FFF2-40B4-BE49-F238E27FC236}">
                <a16:creationId xmlns:a16="http://schemas.microsoft.com/office/drawing/2014/main" id="{B30EF9BC-1944-F416-B4DD-8F51527B370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16388" y="1211569"/>
            <a:ext cx="2724233" cy="1828295"/>
          </a:xfrm>
          <a:prstGeom prst="rect">
            <a:avLst/>
          </a:prstGeom>
        </p:spPr>
      </p:pic>
      <p:pic>
        <p:nvPicPr>
          <p:cNvPr id="10" name="flash-think">
            <a:extLst>
              <a:ext uri="{FF2B5EF4-FFF2-40B4-BE49-F238E27FC236}">
                <a16:creationId xmlns:a16="http://schemas.microsoft.com/office/drawing/2014/main" id="{3153E8CD-E1D0-ECF5-898D-5EF46A59646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2756" y="1211569"/>
            <a:ext cx="2845723" cy="1783035"/>
          </a:xfrm>
          <a:prstGeom prst="rect">
            <a:avLst/>
          </a:prstGeom>
        </p:spPr>
      </p:pic>
      <p:pic>
        <p:nvPicPr>
          <p:cNvPr id="12" name="flash-write">
            <a:extLst>
              <a:ext uri="{FF2B5EF4-FFF2-40B4-BE49-F238E27FC236}">
                <a16:creationId xmlns:a16="http://schemas.microsoft.com/office/drawing/2014/main" id="{4D41D096-DAC4-E68D-5F2B-D4600A74577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16050" y="3741059"/>
            <a:ext cx="2809365" cy="1882639"/>
          </a:xfrm>
          <a:prstGeom prst="rect">
            <a:avLst/>
          </a:prstGeom>
        </p:spPr>
      </p:pic>
      <p:pic>
        <p:nvPicPr>
          <p:cNvPr id="7" name="flash-questionmark">
            <a:extLst>
              <a:ext uri="{FF2B5EF4-FFF2-40B4-BE49-F238E27FC236}">
                <a16:creationId xmlns:a16="http://schemas.microsoft.com/office/drawing/2014/main" id="{CF9BC85F-0C2E-B46A-0CD0-2890EE41F442}"/>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851198" y="808993"/>
            <a:ext cx="1838067" cy="1572569"/>
          </a:xfrm>
          <a:prstGeom prst="rect">
            <a:avLst/>
          </a:prstGeom>
        </p:spPr>
      </p:pic>
      <p:pic>
        <p:nvPicPr>
          <p:cNvPr id="4" name="flash-print">
            <a:extLst>
              <a:ext uri="{FF2B5EF4-FFF2-40B4-BE49-F238E27FC236}">
                <a16:creationId xmlns:a16="http://schemas.microsoft.com/office/drawing/2014/main" id="{2369080C-DFE5-3C2B-06B0-611CD0027FF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4210682" y="3741059"/>
            <a:ext cx="2845723" cy="1749078"/>
          </a:xfrm>
          <a:prstGeom prst="rect">
            <a:avLst/>
          </a:prstGeom>
        </p:spPr>
      </p:pic>
    </p:spTree>
    <p:extLst>
      <p:ext uri="{BB962C8B-B14F-4D97-AF65-F5344CB8AC3E}">
        <p14:creationId xmlns:p14="http://schemas.microsoft.com/office/powerpoint/2010/main" val="2816758025"/>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ining">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6378" y="4865435"/>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13802" y="1177180"/>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72239" y="95047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42697" y="2011932"/>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865308" y="538011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97581" y="5735820"/>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4321951" y="1348777"/>
            <a:ext cx="3624494" cy="1655735"/>
          </a:xfrm>
          <a:prstGeom prst="rect">
            <a:avLst/>
          </a:prstGeom>
        </p:spPr>
      </p:pic>
      <p:pic>
        <p:nvPicPr>
          <p:cNvPr id="36" name="title-superhero">
            <a:extLst>
              <a:ext uri="{FF2B5EF4-FFF2-40B4-BE49-F238E27FC236}">
                <a16:creationId xmlns:a16="http://schemas.microsoft.com/office/drawing/2014/main" id="{1E8A5D71-0510-ED9B-70BE-7A4EDF4F585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316163" y="2475271"/>
            <a:ext cx="7545921" cy="1810325"/>
          </a:xfrm>
          <a:prstGeom prst="rect">
            <a:avLst/>
          </a:prstGeom>
        </p:spPr>
      </p:pic>
      <p:pic>
        <p:nvPicPr>
          <p:cNvPr id="2" name="title-training">
            <a:extLst>
              <a:ext uri="{FF2B5EF4-FFF2-40B4-BE49-F238E27FC236}">
                <a16:creationId xmlns:a16="http://schemas.microsoft.com/office/drawing/2014/main" id="{940221F2-EF60-9BAF-EC81-E4157EE4E5D1}"/>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969834" y="3624733"/>
            <a:ext cx="6008924" cy="1787357"/>
          </a:xfrm>
          <a:prstGeom prst="rect">
            <a:avLst/>
          </a:prstGeom>
        </p:spPr>
      </p:pic>
    </p:spTree>
    <p:extLst>
      <p:ext uri="{BB962C8B-B14F-4D97-AF65-F5344CB8AC3E}">
        <p14:creationId xmlns:p14="http://schemas.microsoft.com/office/powerpoint/2010/main" val="24982751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p:val>
                                                <p:fltVal val="0.5"/>
                                              </p:val>
                                            </p:tav>
                                            <p:tav tm="100000">
                                              <p:val>
                                                <p:strVal val="#ppt_x"/>
                                              </p:val>
                                            </p:tav>
                                          </p:tavLst>
                                        </p:anim>
                                        <p:anim calcmode="lin" valueType="num">
                                          <p:cBhvr>
                                            <p:cTn id="26" dur="1000" fill="hold"/>
                                            <p:tgtEl>
                                              <p:spTgt spid="2"/>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2"/>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25339 0.27454 L -0.02539 -0.01829 " pathEditMode="relative" rAng="0" ptsTypes="AA" p14:bounceEnd="50000">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279 0.26528 L 0.01445 -0.01273 " pathEditMode="relative" rAng="0" ptsTypes="AA" p14:bounceEnd="50000">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33919 0.28287 L 0.01081 -0.0007 " pathEditMode="relative" rAng="0" ptsTypes="AA" p14:bounceEnd="50000">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13268 -0.28357 L 0.01211 0.02569 " pathEditMode="relative" rAng="0" ptsTypes="AA" p14:bounceEnd="50000">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14:presetBounceEnd="50000">
                                      <p:stCondLst>
                                        <p:cond delay="0"/>
                                      </p:stCondLst>
                                      <p:childTnLst>
                                        <p:animMotion origin="layout" path="M 0.12122 -0.3544 L -0.003 -0.00625 " pathEditMode="relative" ptsTypes="AA" p14:bounceEnd="50000">
                                          <p:cBhvr>
                                            <p:cTn id="49" dur="500" fill="hold"/>
                                            <p:tgtEl>
                                              <p:spTgt spid="42"/>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14:presetBounceEnd="50000">
                                      <p:stCondLst>
                                        <p:cond delay="0"/>
                                      </p:stCondLst>
                                      <p:childTnLst>
                                        <p:animMotion origin="layout" path="M 0.40183 -0.20394 L -0.00703 0.00023 " pathEditMode="relative" rAng="0" ptsTypes="AA" p14:bounceEnd="50000">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p:val>
                                                <p:fltVal val="0.5"/>
                                              </p:val>
                                            </p:tav>
                                            <p:tav tm="100000">
                                              <p:val>
                                                <p:strVal val="#ppt_x"/>
                                              </p:val>
                                            </p:tav>
                                          </p:tavLst>
                                        </p:anim>
                                        <p:anim calcmode="lin" valueType="num">
                                          <p:cBhvr>
                                            <p:cTn id="26" dur="1000" fill="hold"/>
                                            <p:tgtEl>
                                              <p:spTgt spid="2"/>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2"/>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25339 0.27454 L -0.02539 -0.01829 " pathEditMode="relative" rAng="0" ptsTypes="AA">
                                          <p:cBhvr>
                                            <p:cTn id="33" dur="500" fill="hold"/>
                                            <p:tgtEl>
                                              <p:spTgt spid="38"/>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279 0.26528 L 0.01445 -0.01273 " pathEditMode="relative" rAng="0" ptsTypes="AA">
                                          <p:cBhvr>
                                            <p:cTn id="37" dur="500" fill="hold"/>
                                            <p:tgtEl>
                                              <p:spTgt spid="39"/>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33919 0.28287 L 0.01081 -0.0007 " pathEditMode="relative" rAng="0" ptsTypes="AA">
                                          <p:cBhvr>
                                            <p:cTn id="41" dur="500" fill="hold"/>
                                            <p:tgtEl>
                                              <p:spTgt spid="40"/>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13268 -0.28357 L 0.01211 0.02569 " pathEditMode="relative" rAng="0" ptsTypes="AA">
                                          <p:cBhvr>
                                            <p:cTn id="45" dur="500" fill="hold"/>
                                            <p:tgtEl>
                                              <p:spTgt spid="41"/>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0" presetClass="path" presetSubtype="0" fill="hold" nodeType="withEffect">
                                      <p:stCondLst>
                                        <p:cond delay="0"/>
                                      </p:stCondLst>
                                      <p:childTnLst>
                                        <p:animMotion origin="layout" path="M 0.12122 -0.3544 L -0.003 -0.00625 " pathEditMode="relative" ptsTypes="AA">
                                          <p:cBhvr>
                                            <p:cTn id="49" dur="500" fill="hold"/>
                                            <p:tgtEl>
                                              <p:spTgt spid="42"/>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0" presetClass="path" presetSubtype="0" fill="hold" nodeType="withEffect">
                                      <p:stCondLst>
                                        <p:cond delay="0"/>
                                      </p:stCondLst>
                                      <p:childTnLst>
                                        <p:animMotion origin="layout" path="M 0.40183 -0.20394 L -0.00703 0.00023 " pathEditMode="relative" rAng="0" ptsTypes="AA">
                                          <p:cBhvr>
                                            <p:cTn id="53"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116" y="4714392"/>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69339" y="1232396"/>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75613" y="701680"/>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82284">
            <a:off x="10032108" y="1957224"/>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865308" y="538011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52289" y="5493641"/>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360558" y="1732230"/>
            <a:ext cx="5504750" cy="1782984"/>
          </a:xfrm>
          <a:prstGeom prst="rect">
            <a:avLst/>
          </a:prstGeom>
        </p:spPr>
      </p:pic>
      <p:pic>
        <p:nvPicPr>
          <p:cNvPr id="36" name="title-superhero">
            <a:extLst>
              <a:ext uri="{FF2B5EF4-FFF2-40B4-BE49-F238E27FC236}">
                <a16:creationId xmlns:a16="http://schemas.microsoft.com/office/drawing/2014/main" id="{1E8A5D71-0510-ED9B-70BE-7A4EDF4F585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507306" y="3008255"/>
            <a:ext cx="6850574" cy="1792351"/>
          </a:xfrm>
          <a:prstGeom prst="rect">
            <a:avLst/>
          </a:prstGeom>
        </p:spPr>
      </p:pic>
    </p:spTree>
    <p:extLst>
      <p:ext uri="{BB962C8B-B14F-4D97-AF65-F5344CB8AC3E}">
        <p14:creationId xmlns:p14="http://schemas.microsoft.com/office/powerpoint/2010/main" val="2704020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25339 0.27454 L -0.02539 -0.01829 " pathEditMode="relative" rAng="0" ptsTypes="AA" p14:bounceEnd="50000">
                                          <p:cBhvr>
                                            <p:cTn id="25" dur="500" fill="hold"/>
                                            <p:tgtEl>
                                              <p:spTgt spid="38"/>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2278 0.26528 L 0.01446 -0.01273 " pathEditMode="relative" rAng="0" ptsTypes="AA" p14:bounceEnd="50000">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33919 0.28287 L 0.01081 -0.0007 " pathEditMode="relative" rAng="0" ptsTypes="AA" p14:bounceEnd="50000">
                                          <p:cBhvr>
                                            <p:cTn id="33" dur="500" fill="hold"/>
                                            <p:tgtEl>
                                              <p:spTgt spid="40"/>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63 -0.30926 L 0.01849 3.33333E-6 " pathEditMode="relative" rAng="0" ptsTypes="AA" p14:bounceEnd="50000">
                                          <p:cBhvr>
                                            <p:cTn id="37" dur="500" fill="hold"/>
                                            <p:tgtEl>
                                              <p:spTgt spid="41"/>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12123 -0.3544 L -0.00299 -0.00625 " pathEditMode="relative" rAng="0" ptsTypes="AA" p14:bounceEnd="50000">
                                          <p:cBhvr>
                                            <p:cTn id="41" dur="500" fill="hold"/>
                                            <p:tgtEl>
                                              <p:spTgt spid="42"/>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40182 -0.20393 L -0.00703 0.00024 " pathEditMode="relative" rAng="0" ptsTypes="AA" p14:bounceEnd="50000">
                                          <p:cBhvr>
                                            <p:cTn id="45"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 calcmode="lin" valueType="num">
                                          <p:cBhvr>
                                            <p:cTn id="17" dur="1000" fill="hold"/>
                                            <p:tgtEl>
                                              <p:spTgt spid="36"/>
                                            </p:tgtEl>
                                            <p:attrNameLst>
                                              <p:attrName>ppt_x</p:attrName>
                                            </p:attrNameLst>
                                          </p:cBhvr>
                                          <p:tavLst>
                                            <p:tav tm="0">
                                              <p:val>
                                                <p:fltVal val="0.5"/>
                                              </p:val>
                                            </p:tav>
                                            <p:tav tm="100000">
                                              <p:val>
                                                <p:strVal val="#ppt_x"/>
                                              </p:val>
                                            </p:tav>
                                          </p:tavLst>
                                        </p:anim>
                                        <p:anim calcmode="lin" valueType="num">
                                          <p:cBhvr>
                                            <p:cTn id="18" dur="1000" fill="hold"/>
                                            <p:tgtEl>
                                              <p:spTgt spid="36"/>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36"/>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25339 0.27454 L -0.02539 -0.01829 " pathEditMode="relative" rAng="0" ptsTypes="AA">
                                          <p:cBhvr>
                                            <p:cTn id="25" dur="500" fill="hold"/>
                                            <p:tgtEl>
                                              <p:spTgt spid="38"/>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2278 0.26528 L 0.01446 -0.01273 " pathEditMode="relative" rAng="0" ptsTypes="AA">
                                          <p:cBhvr>
                                            <p:cTn id="29" dur="500" fill="hold"/>
                                            <p:tgtEl>
                                              <p:spTgt spid="39"/>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33919 0.28287 L 0.01081 -0.0007 " pathEditMode="relative" rAng="0" ptsTypes="AA">
                                          <p:cBhvr>
                                            <p:cTn id="33" dur="500" fill="hold"/>
                                            <p:tgtEl>
                                              <p:spTgt spid="40"/>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63 -0.30926 L 0.01849 3.33333E-6 " pathEditMode="relative" rAng="0" ptsTypes="AA">
                                          <p:cBhvr>
                                            <p:cTn id="37" dur="500" fill="hold"/>
                                            <p:tgtEl>
                                              <p:spTgt spid="41"/>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12123 -0.3544 L -0.00299 -0.00625 " pathEditMode="relative" rAng="0" ptsTypes="AA">
                                          <p:cBhvr>
                                            <p:cTn id="41" dur="500" fill="hold"/>
                                            <p:tgtEl>
                                              <p:spTgt spid="42"/>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40182 -0.20393 L -0.00703 0.00024 " pathEditMode="relative" rAng="0" ptsTypes="AA">
                                          <p:cBhvr>
                                            <p:cTn id="45"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er">
    <p:spTree>
      <p:nvGrpSpPr>
        <p:cNvPr id="1" name=""/>
        <p:cNvGrpSpPr/>
        <p:nvPr/>
      </p:nvGrpSpPr>
      <p:grpSpPr>
        <a:xfrm>
          <a:off x="0" y="0"/>
          <a:ext cx="0" cy="0"/>
          <a:chOff x="0" y="0"/>
          <a:chExt cx="0" cy="0"/>
        </a:xfrm>
      </p:grpSpPr>
      <p:pic>
        <p:nvPicPr>
          <p:cNvPr id="37" name="bolt">
            <a:extLst>
              <a:ext uri="{FF2B5EF4-FFF2-40B4-BE49-F238E27FC236}">
                <a16:creationId xmlns:a16="http://schemas.microsoft.com/office/drawing/2014/main" id="{56B67E96-C253-7972-0BC7-CAB95F3675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3654" y="4336408"/>
            <a:ext cx="930130" cy="546655"/>
          </a:xfrm>
          <a:prstGeom prst="rect">
            <a:avLst/>
          </a:prstGeom>
        </p:spPr>
      </p:pic>
      <p:pic>
        <p:nvPicPr>
          <p:cNvPr id="38" name="bolt">
            <a:extLst>
              <a:ext uri="{FF2B5EF4-FFF2-40B4-BE49-F238E27FC236}">
                <a16:creationId xmlns:a16="http://schemas.microsoft.com/office/drawing/2014/main" id="{9F7AD346-3F96-B353-2DFC-F2C1765254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5564" y="1114719"/>
            <a:ext cx="747822" cy="407148"/>
          </a:xfrm>
          <a:prstGeom prst="rect">
            <a:avLst/>
          </a:prstGeom>
        </p:spPr>
      </p:pic>
      <p:pic>
        <p:nvPicPr>
          <p:cNvPr id="39" name="bolt">
            <a:extLst>
              <a:ext uri="{FF2B5EF4-FFF2-40B4-BE49-F238E27FC236}">
                <a16:creationId xmlns:a16="http://schemas.microsoft.com/office/drawing/2014/main" id="{26A9E029-50B7-F58A-9D4B-436434CB874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30417" y="950475"/>
            <a:ext cx="350085" cy="612648"/>
          </a:xfrm>
          <a:prstGeom prst="rect">
            <a:avLst/>
          </a:prstGeom>
        </p:spPr>
      </p:pic>
      <p:pic>
        <p:nvPicPr>
          <p:cNvPr id="40" name="bolt">
            <a:extLst>
              <a:ext uri="{FF2B5EF4-FFF2-40B4-BE49-F238E27FC236}">
                <a16:creationId xmlns:a16="http://schemas.microsoft.com/office/drawing/2014/main" id="{5752D8C9-EB10-B988-9D1B-21F69CB0A3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090061" y="1294944"/>
            <a:ext cx="577206" cy="622300"/>
          </a:xfrm>
          <a:prstGeom prst="rect">
            <a:avLst/>
          </a:prstGeom>
        </p:spPr>
      </p:pic>
      <p:pic>
        <p:nvPicPr>
          <p:cNvPr id="41" name="bolt">
            <a:extLst>
              <a:ext uri="{FF2B5EF4-FFF2-40B4-BE49-F238E27FC236}">
                <a16:creationId xmlns:a16="http://schemas.microsoft.com/office/drawing/2014/main" id="{54224F8F-9629-5A15-09BC-A4FAE2841B8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335034" y="5124753"/>
            <a:ext cx="713716" cy="527177"/>
          </a:xfrm>
          <a:prstGeom prst="rect">
            <a:avLst/>
          </a:prstGeom>
        </p:spPr>
      </p:pic>
      <p:pic>
        <p:nvPicPr>
          <p:cNvPr id="42" name="bolt">
            <a:extLst>
              <a:ext uri="{FF2B5EF4-FFF2-40B4-BE49-F238E27FC236}">
                <a16:creationId xmlns:a16="http://schemas.microsoft.com/office/drawing/2014/main" id="{EFF999D6-8632-0315-FFAB-7C959F0D46D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445136">
            <a:off x="4667322" y="5445105"/>
            <a:ext cx="384103" cy="413649"/>
          </a:xfrm>
          <a:prstGeom prst="rect">
            <a:avLst/>
          </a:prstGeom>
        </p:spPr>
      </p:pic>
      <p:pic>
        <p:nvPicPr>
          <p:cNvPr id="35" name="title-data">
            <a:extLst>
              <a:ext uri="{FF2B5EF4-FFF2-40B4-BE49-F238E27FC236}">
                <a16:creationId xmlns:a16="http://schemas.microsoft.com/office/drawing/2014/main" id="{08D3D0F7-8823-17B1-B9F2-641A23BE5A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2644647" y="2260409"/>
            <a:ext cx="7045582" cy="1918552"/>
          </a:xfrm>
          <a:prstGeom prst="rect">
            <a:avLst/>
          </a:prstGeom>
        </p:spPr>
      </p:pic>
    </p:spTree>
    <p:extLst>
      <p:ext uri="{BB962C8B-B14F-4D97-AF65-F5344CB8AC3E}">
        <p14:creationId xmlns:p14="http://schemas.microsoft.com/office/powerpoint/2010/main" val="197421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par>
                                    <p:cTn id="16" presetID="0" presetClass="path" presetSubtype="0" fill="hold" nodeType="withEffect" p14:presetBounceEnd="50000">
                                      <p:stCondLst>
                                        <p:cond delay="0"/>
                                      </p:stCondLst>
                                      <p:childTnLst>
                                        <p:animMotion origin="layout" path="M 0.25338 0.27454 L -0.02539 -0.01829 " pathEditMode="relative" rAng="0" ptsTypes="AA" p14:bounceEnd="50000">
                                          <p:cBhvr>
                                            <p:cTn id="17" dur="500" fill="hold"/>
                                            <p:tgtEl>
                                              <p:spTgt spid="38"/>
                                            </p:tgtEl>
                                            <p:attrNameLst>
                                              <p:attrName>ppt_x</p:attrName>
                                              <p:attrName>ppt_y</p:attrName>
                                            </p:attrNameLst>
                                          </p:cBhvr>
                                          <p:rCtr x="-13945" y="-14653"/>
                                        </p:animMotion>
                                      </p:childTnLst>
                                    </p:cTn>
                                  </p:par>
                                  <p:par>
                                    <p:cTn id="18" presetID="1"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par>
                                    <p:cTn id="20" presetID="0" presetClass="path" presetSubtype="0" fill="hold" nodeType="withEffect" p14:presetBounceEnd="50000">
                                      <p:stCondLst>
                                        <p:cond delay="0"/>
                                      </p:stCondLst>
                                      <p:childTnLst>
                                        <p:animMotion origin="layout" path="M -0.12279 0.26528 L 0.01446 -0.01273 " pathEditMode="relative" rAng="0" ptsTypes="AA" p14:bounceEnd="50000">
                                          <p:cBhvr>
                                            <p:cTn id="21" dur="500" fill="hold"/>
                                            <p:tgtEl>
                                              <p:spTgt spid="39"/>
                                            </p:tgtEl>
                                            <p:attrNameLst>
                                              <p:attrName>ppt_x</p:attrName>
                                              <p:attrName>ppt_y</p:attrName>
                                            </p:attrNameLst>
                                          </p:cBhvr>
                                          <p:rCtr x="6862" y="-13912"/>
                                        </p:animMotion>
                                      </p:childTnLst>
                                    </p:cTn>
                                  </p:par>
                                  <p:par>
                                    <p:cTn id="22" presetID="1"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33919 0.28287 L 0.01081 -0.0007 " pathEditMode="relative" rAng="0" ptsTypes="AA" p14:bounceEnd="50000">
                                          <p:cBhvr>
                                            <p:cTn id="25" dur="500" fill="hold"/>
                                            <p:tgtEl>
                                              <p:spTgt spid="40"/>
                                            </p:tgtEl>
                                            <p:attrNameLst>
                                              <p:attrName>ppt_x</p:attrName>
                                              <p:attrName>ppt_y</p:attrName>
                                            </p:attrNameLst>
                                          </p:cBhvr>
                                          <p:rCtr x="17500" y="-14190"/>
                                        </p:animMotion>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3268 -0.28357 L 0.01211 0.02569 " pathEditMode="relative" rAng="0" ptsTypes="AA" p14:bounceEnd="50000">
                                          <p:cBhvr>
                                            <p:cTn id="29" dur="500" fill="hold"/>
                                            <p:tgtEl>
                                              <p:spTgt spid="41"/>
                                            </p:tgtEl>
                                            <p:attrNameLst>
                                              <p:attrName>ppt_x</p:attrName>
                                              <p:attrName>ppt_y</p:attrName>
                                            </p:attrNameLst>
                                          </p:cBhvr>
                                          <p:rCtr x="7240" y="15463"/>
                                        </p:animMotion>
                                      </p:childTnLst>
                                    </p:cTn>
                                  </p:par>
                                  <p:par>
                                    <p:cTn id="30" presetID="1"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12122 -0.35439 L -0.003 -0.00625 " pathEditMode="relative" rAng="0" ptsTypes="AA" p14:bounceEnd="50000">
                                          <p:cBhvr>
                                            <p:cTn id="33" dur="500" fill="hold"/>
                                            <p:tgtEl>
                                              <p:spTgt spid="42"/>
                                            </p:tgtEl>
                                            <p:attrNameLst>
                                              <p:attrName>ppt_x</p:attrName>
                                              <p:attrName>ppt_y</p:attrName>
                                            </p:attrNameLst>
                                          </p:cBhvr>
                                          <p:rCtr x="-6211" y="17407"/>
                                        </p:animMotion>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40182 -0.20393 L -0.00703 0.00023 " pathEditMode="relative" rAng="0" ptsTypes="AA" p14:bounceEnd="50000">
                                          <p:cBhvr>
                                            <p:cTn id="37"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p:val>
                                                <p:fltVal val="0.5"/>
                                              </p:val>
                                            </p:tav>
                                            <p:tav tm="100000">
                                              <p:val>
                                                <p:strVal val="#ppt_x"/>
                                              </p:val>
                                            </p:tav>
                                          </p:tavLst>
                                        </p:anim>
                                        <p:anim calcmode="lin" valueType="num">
                                          <p:cBhvr>
                                            <p:cTn id="10" dur="1000" fill="hold"/>
                                            <p:tgtEl>
                                              <p:spTgt spid="35"/>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35"/>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par>
                                    <p:cTn id="16" presetID="0" presetClass="path" presetSubtype="0" fill="hold" nodeType="withEffect">
                                      <p:stCondLst>
                                        <p:cond delay="0"/>
                                      </p:stCondLst>
                                      <p:childTnLst>
                                        <p:animMotion origin="layout" path="M 0.25338 0.27454 L -0.02539 -0.01829 " pathEditMode="relative" rAng="0" ptsTypes="AA">
                                          <p:cBhvr>
                                            <p:cTn id="17" dur="500" fill="hold"/>
                                            <p:tgtEl>
                                              <p:spTgt spid="38"/>
                                            </p:tgtEl>
                                            <p:attrNameLst>
                                              <p:attrName>ppt_x</p:attrName>
                                              <p:attrName>ppt_y</p:attrName>
                                            </p:attrNameLst>
                                          </p:cBhvr>
                                          <p:rCtr x="-13945" y="-14653"/>
                                        </p:animMotion>
                                      </p:childTnLst>
                                    </p:cTn>
                                  </p:par>
                                  <p:par>
                                    <p:cTn id="18" presetID="1"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par>
                                    <p:cTn id="20" presetID="0" presetClass="path" presetSubtype="0" fill="hold" nodeType="withEffect">
                                      <p:stCondLst>
                                        <p:cond delay="0"/>
                                      </p:stCondLst>
                                      <p:childTnLst>
                                        <p:animMotion origin="layout" path="M -0.12279 0.26528 L 0.01446 -0.01273 " pathEditMode="relative" rAng="0" ptsTypes="AA">
                                          <p:cBhvr>
                                            <p:cTn id="21" dur="500" fill="hold"/>
                                            <p:tgtEl>
                                              <p:spTgt spid="39"/>
                                            </p:tgtEl>
                                            <p:attrNameLst>
                                              <p:attrName>ppt_x</p:attrName>
                                              <p:attrName>ppt_y</p:attrName>
                                            </p:attrNameLst>
                                          </p:cBhvr>
                                          <p:rCtr x="6862" y="-13912"/>
                                        </p:animMotion>
                                      </p:childTnLst>
                                    </p:cTn>
                                  </p:par>
                                  <p:par>
                                    <p:cTn id="22" presetID="1"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33919 0.28287 L 0.01081 -0.0007 " pathEditMode="relative" rAng="0" ptsTypes="AA">
                                          <p:cBhvr>
                                            <p:cTn id="25" dur="500" fill="hold"/>
                                            <p:tgtEl>
                                              <p:spTgt spid="40"/>
                                            </p:tgtEl>
                                            <p:attrNameLst>
                                              <p:attrName>ppt_x</p:attrName>
                                              <p:attrName>ppt_y</p:attrName>
                                            </p:attrNameLst>
                                          </p:cBhvr>
                                          <p:rCtr x="17500" y="-14190"/>
                                        </p:animMotion>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3268 -0.28357 L 0.01211 0.02569 " pathEditMode="relative" rAng="0" ptsTypes="AA">
                                          <p:cBhvr>
                                            <p:cTn id="29" dur="500" fill="hold"/>
                                            <p:tgtEl>
                                              <p:spTgt spid="41"/>
                                            </p:tgtEl>
                                            <p:attrNameLst>
                                              <p:attrName>ppt_x</p:attrName>
                                              <p:attrName>ppt_y</p:attrName>
                                            </p:attrNameLst>
                                          </p:cBhvr>
                                          <p:rCtr x="7240" y="15463"/>
                                        </p:animMotion>
                                      </p:childTnLst>
                                    </p:cTn>
                                  </p:par>
                                  <p:par>
                                    <p:cTn id="30" presetID="1"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12122 -0.35439 L -0.003 -0.00625 " pathEditMode="relative" rAng="0" ptsTypes="AA">
                                          <p:cBhvr>
                                            <p:cTn id="33" dur="500" fill="hold"/>
                                            <p:tgtEl>
                                              <p:spTgt spid="42"/>
                                            </p:tgtEl>
                                            <p:attrNameLst>
                                              <p:attrName>ppt_x</p:attrName>
                                              <p:attrName>ppt_y</p:attrName>
                                            </p:attrNameLst>
                                          </p:cBhvr>
                                          <p:rCtr x="-6211" y="17407"/>
                                        </p:animMotion>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40182 -0.20393 L -0.00703 0.00023 " pathEditMode="relative" rAng="0" ptsTypes="AA">
                                          <p:cBhvr>
                                            <p:cTn id="37" dur="500" fill="hold"/>
                                            <p:tgtEl>
                                              <p:spTgt spid="37"/>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llenge">
    <p:spTree>
      <p:nvGrpSpPr>
        <p:cNvPr id="1" name=""/>
        <p:cNvGrpSpPr/>
        <p:nvPr/>
      </p:nvGrpSpPr>
      <p:grpSpPr>
        <a:xfrm>
          <a:off x="0" y="0"/>
          <a:ext cx="0" cy="0"/>
          <a:chOff x="0" y="0"/>
          <a:chExt cx="0" cy="0"/>
        </a:xfrm>
      </p:grpSpPr>
      <p:pic>
        <p:nvPicPr>
          <p:cNvPr id="2" name="bolt">
            <a:extLst>
              <a:ext uri="{FF2B5EF4-FFF2-40B4-BE49-F238E27FC236}">
                <a16:creationId xmlns:a16="http://schemas.microsoft.com/office/drawing/2014/main" id="{4EA46A87-F6C6-2FB6-2912-20EF863C0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6378" y="4865435"/>
            <a:ext cx="930130" cy="546655"/>
          </a:xfrm>
          <a:prstGeom prst="rect">
            <a:avLst/>
          </a:prstGeom>
        </p:spPr>
      </p:pic>
      <p:pic>
        <p:nvPicPr>
          <p:cNvPr id="3" name="bolt">
            <a:extLst>
              <a:ext uri="{FF2B5EF4-FFF2-40B4-BE49-F238E27FC236}">
                <a16:creationId xmlns:a16="http://schemas.microsoft.com/office/drawing/2014/main" id="{E723F636-B896-6431-7EA0-767ADE995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69339" y="1256799"/>
            <a:ext cx="747822" cy="407148"/>
          </a:xfrm>
          <a:prstGeom prst="rect">
            <a:avLst/>
          </a:prstGeom>
        </p:spPr>
      </p:pic>
      <p:pic>
        <p:nvPicPr>
          <p:cNvPr id="4" name="bolt">
            <a:extLst>
              <a:ext uri="{FF2B5EF4-FFF2-40B4-BE49-F238E27FC236}">
                <a16:creationId xmlns:a16="http://schemas.microsoft.com/office/drawing/2014/main" id="{EEE2FBFE-E952-BBF8-1B18-F01B1C8A9D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408851">
            <a:off x="8324756" y="898394"/>
            <a:ext cx="350085" cy="612648"/>
          </a:xfrm>
          <a:prstGeom prst="rect">
            <a:avLst/>
          </a:prstGeom>
        </p:spPr>
      </p:pic>
      <p:pic>
        <p:nvPicPr>
          <p:cNvPr id="5" name="bolt">
            <a:extLst>
              <a:ext uri="{FF2B5EF4-FFF2-40B4-BE49-F238E27FC236}">
                <a16:creationId xmlns:a16="http://schemas.microsoft.com/office/drawing/2014/main" id="{C93B7DAB-36B9-C41A-D2F4-FBFCE2AEEB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35257" y="2089586"/>
            <a:ext cx="577206" cy="622300"/>
          </a:xfrm>
          <a:prstGeom prst="rect">
            <a:avLst/>
          </a:prstGeom>
        </p:spPr>
      </p:pic>
      <p:pic>
        <p:nvPicPr>
          <p:cNvPr id="6" name="bolt">
            <a:extLst>
              <a:ext uri="{FF2B5EF4-FFF2-40B4-BE49-F238E27FC236}">
                <a16:creationId xmlns:a16="http://schemas.microsoft.com/office/drawing/2014/main" id="{B51FE65C-680C-57FF-F005-BF51D96C86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27197" y="5374383"/>
            <a:ext cx="713716" cy="527177"/>
          </a:xfrm>
          <a:prstGeom prst="rect">
            <a:avLst/>
          </a:prstGeom>
        </p:spPr>
      </p:pic>
      <p:pic>
        <p:nvPicPr>
          <p:cNvPr id="7" name="bolt">
            <a:extLst>
              <a:ext uri="{FF2B5EF4-FFF2-40B4-BE49-F238E27FC236}">
                <a16:creationId xmlns:a16="http://schemas.microsoft.com/office/drawing/2014/main" id="{7A502063-0777-2C1B-6268-267FAD9DE7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97581" y="5735820"/>
            <a:ext cx="384103" cy="413649"/>
          </a:xfrm>
          <a:prstGeom prst="rect">
            <a:avLst/>
          </a:prstGeom>
        </p:spPr>
      </p:pic>
      <p:pic>
        <p:nvPicPr>
          <p:cNvPr id="8" name="title-data">
            <a:extLst>
              <a:ext uri="{FF2B5EF4-FFF2-40B4-BE49-F238E27FC236}">
                <a16:creationId xmlns:a16="http://schemas.microsoft.com/office/drawing/2014/main" id="{6BAAB42C-0F2F-5F5F-64CE-FCB15B19447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4374980" y="1348777"/>
            <a:ext cx="3518436" cy="1655735"/>
          </a:xfrm>
          <a:prstGeom prst="rect">
            <a:avLst/>
          </a:prstGeom>
        </p:spPr>
      </p:pic>
      <p:pic>
        <p:nvPicPr>
          <p:cNvPr id="9" name="title-superhero">
            <a:extLst>
              <a:ext uri="{FF2B5EF4-FFF2-40B4-BE49-F238E27FC236}">
                <a16:creationId xmlns:a16="http://schemas.microsoft.com/office/drawing/2014/main" id="{37E30766-CB2C-F5C6-7A10-8189BCB0E151}"/>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428330" y="2400736"/>
            <a:ext cx="7335340" cy="1855011"/>
          </a:xfrm>
          <a:prstGeom prst="rect">
            <a:avLst/>
          </a:prstGeom>
        </p:spPr>
      </p:pic>
      <p:pic>
        <p:nvPicPr>
          <p:cNvPr id="10" name="title-training">
            <a:extLst>
              <a:ext uri="{FF2B5EF4-FFF2-40B4-BE49-F238E27FC236}">
                <a16:creationId xmlns:a16="http://schemas.microsoft.com/office/drawing/2014/main" id="{DF683380-4B5F-3C0B-C4E6-AEDEB1E38824}"/>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512879" y="3580150"/>
            <a:ext cx="7166242" cy="1808870"/>
          </a:xfrm>
          <a:prstGeom prst="rect">
            <a:avLst/>
          </a:prstGeom>
        </p:spPr>
      </p:pic>
    </p:spTree>
    <p:extLst>
      <p:ext uri="{BB962C8B-B14F-4D97-AF65-F5344CB8AC3E}">
        <p14:creationId xmlns:p14="http://schemas.microsoft.com/office/powerpoint/2010/main" val="258414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p:val>
                                                <p:fltVal val="0.5"/>
                                              </p:val>
                                            </p:tav>
                                            <p:tav tm="100000">
                                              <p:val>
                                                <p:strVal val="#ppt_x"/>
                                              </p:val>
                                            </p:tav>
                                          </p:tavLst>
                                        </p:anim>
                                        <p:anim calcmode="lin" valueType="num">
                                          <p:cBhvr>
                                            <p:cTn id="26" dur="1000" fill="hold"/>
                                            <p:tgtEl>
                                              <p:spTgt spid="10"/>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10"/>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25339 0.27454 L -0.02539 -0.01828 " pathEditMode="relative" rAng="0" ptsTypes="AA" p14:bounceEnd="50000">
                                          <p:cBhvr>
                                            <p:cTn id="33" dur="500" fill="hold"/>
                                            <p:tgtEl>
                                              <p:spTgt spid="3"/>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2279 0.26528 L 0.01445 -0.01273 " pathEditMode="relative" rAng="0" ptsTypes="AA" p14:bounceEnd="50000">
                                          <p:cBhvr>
                                            <p:cTn id="37" dur="500" fill="hold"/>
                                            <p:tgtEl>
                                              <p:spTgt spid="4"/>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33919 0.28287 L 0.01081 -0.00069 " pathEditMode="relative" rAng="0" ptsTypes="AA" p14:bounceEnd="50000">
                                          <p:cBhvr>
                                            <p:cTn id="41" dur="500" fill="hold"/>
                                            <p:tgtEl>
                                              <p:spTgt spid="5"/>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13268 -0.28356 L 0.01211 0.0257 " pathEditMode="relative" rAng="0" ptsTypes="AA" p14:bounceEnd="50000">
                                          <p:cBhvr>
                                            <p:cTn id="45" dur="500" fill="hold"/>
                                            <p:tgtEl>
                                              <p:spTgt spid="6"/>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0" presetClass="path" presetSubtype="0" fill="hold" nodeType="withEffect" p14:presetBounceEnd="50000">
                                      <p:stCondLst>
                                        <p:cond delay="0"/>
                                      </p:stCondLst>
                                      <p:childTnLst>
                                        <p:animMotion origin="layout" path="M 0.12122 -0.3544 L -0.003 -0.00625 " pathEditMode="relative" ptsTypes="AA" p14:bounceEnd="50000">
                                          <p:cBhvr>
                                            <p:cTn id="49" dur="500" fill="hold"/>
                                            <p:tgtEl>
                                              <p:spTgt spid="7"/>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0" presetClass="path" presetSubtype="0" fill="hold" nodeType="withEffect" p14:presetBounceEnd="50000">
                                      <p:stCondLst>
                                        <p:cond delay="0"/>
                                      </p:stCondLst>
                                      <p:childTnLst>
                                        <p:animMotion origin="layout" path="M 0.40183 -0.20394 L -0.00703 0.00023 " pathEditMode="relative" rAng="0" ptsTypes="AA" p14:bounceEnd="50000">
                                          <p:cBhvr>
                                            <p:cTn id="53"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par>
                                    <p:cTn id="21" presetID="23" presetClass="entr" presetSubtype="528" accel="50000"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p:val>
                                                <p:fltVal val="0.5"/>
                                              </p:val>
                                            </p:tav>
                                            <p:tav tm="100000">
                                              <p:val>
                                                <p:strVal val="#ppt_x"/>
                                              </p:val>
                                            </p:tav>
                                          </p:tavLst>
                                        </p:anim>
                                        <p:anim calcmode="lin" valueType="num">
                                          <p:cBhvr>
                                            <p:cTn id="26" dur="1000" fill="hold"/>
                                            <p:tgtEl>
                                              <p:spTgt spid="10"/>
                                            </p:tgtEl>
                                            <p:attrNameLst>
                                              <p:attrName>ppt_y</p:attrName>
                                            </p:attrNameLst>
                                          </p:cBhvr>
                                          <p:tavLst>
                                            <p:tav tm="0">
                                              <p:val>
                                                <p:fltVal val="0.5"/>
                                              </p:val>
                                            </p:tav>
                                            <p:tav tm="100000">
                                              <p:val>
                                                <p:strVal val="#ppt_y"/>
                                              </p:val>
                                            </p:tav>
                                          </p:tavLst>
                                        </p:anim>
                                      </p:childTnLst>
                                    </p:cTn>
                                  </p:par>
                                  <p:par>
                                    <p:cTn id="27" presetID="8" presetClass="emph" presetSubtype="0" accel="50000" decel="50000" fill="hold" nodeType="withEffect">
                                      <p:stCondLst>
                                        <p:cond delay="0"/>
                                      </p:stCondLst>
                                      <p:childTnLst>
                                        <p:animRot by="64800000">
                                          <p:cBhvr>
                                            <p:cTn id="28" dur="1000" fill="hold"/>
                                            <p:tgtEl>
                                              <p:spTgt spid="10"/>
                                            </p:tgtEl>
                                            <p:attrNameLst>
                                              <p:attrName>r</p:attrName>
                                            </p:attrNameLst>
                                          </p:cBhvr>
                                        </p:animRo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25339 0.27454 L -0.02539 -0.01828 " pathEditMode="relative" rAng="0" ptsTypes="AA">
                                          <p:cBhvr>
                                            <p:cTn id="33" dur="500" fill="hold"/>
                                            <p:tgtEl>
                                              <p:spTgt spid="3"/>
                                            </p:tgtEl>
                                            <p:attrNameLst>
                                              <p:attrName>ppt_x</p:attrName>
                                              <p:attrName>ppt_y</p:attrName>
                                            </p:attrNameLst>
                                          </p:cBhvr>
                                          <p:rCtr x="-13945" y="-14653"/>
                                        </p:animMotion>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2279 0.26528 L 0.01445 -0.01273 " pathEditMode="relative" rAng="0" ptsTypes="AA">
                                          <p:cBhvr>
                                            <p:cTn id="37" dur="500" fill="hold"/>
                                            <p:tgtEl>
                                              <p:spTgt spid="4"/>
                                            </p:tgtEl>
                                            <p:attrNameLst>
                                              <p:attrName>ppt_x</p:attrName>
                                              <p:attrName>ppt_y</p:attrName>
                                            </p:attrNameLst>
                                          </p:cBhvr>
                                          <p:rCtr x="6862" y="-13912"/>
                                        </p:animMotion>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33919 0.28287 L 0.01081 -0.00069 " pathEditMode="relative" rAng="0" ptsTypes="AA">
                                          <p:cBhvr>
                                            <p:cTn id="41" dur="500" fill="hold"/>
                                            <p:tgtEl>
                                              <p:spTgt spid="5"/>
                                            </p:tgtEl>
                                            <p:attrNameLst>
                                              <p:attrName>ppt_x</p:attrName>
                                              <p:attrName>ppt_y</p:attrName>
                                            </p:attrNameLst>
                                          </p:cBhvr>
                                          <p:rCtr x="17500" y="-14190"/>
                                        </p:animMotion>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13268 -0.28356 L 0.01211 0.0257 " pathEditMode="relative" rAng="0" ptsTypes="AA">
                                          <p:cBhvr>
                                            <p:cTn id="45" dur="500" fill="hold"/>
                                            <p:tgtEl>
                                              <p:spTgt spid="6"/>
                                            </p:tgtEl>
                                            <p:attrNameLst>
                                              <p:attrName>ppt_x</p:attrName>
                                              <p:attrName>ppt_y</p:attrName>
                                            </p:attrNameLst>
                                          </p:cBhvr>
                                          <p:rCtr x="7240" y="15463"/>
                                        </p:animMotion>
                                      </p:childTnLst>
                                    </p:cTn>
                                  </p:par>
                                  <p:par>
                                    <p:cTn id="46" presetID="1"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0" presetClass="path" presetSubtype="0" fill="hold" nodeType="withEffect">
                                      <p:stCondLst>
                                        <p:cond delay="0"/>
                                      </p:stCondLst>
                                      <p:childTnLst>
                                        <p:animMotion origin="layout" path="M 0.12122 -0.3544 L -0.003 -0.00625 " pathEditMode="relative" ptsTypes="AA">
                                          <p:cBhvr>
                                            <p:cTn id="49" dur="500" fill="hold"/>
                                            <p:tgtEl>
                                              <p:spTgt spid="7"/>
                                            </p:tgtEl>
                                            <p:attrNameLst>
                                              <p:attrName>ppt_x</p:attrName>
                                              <p:attrName>ppt_y</p:attrName>
                                            </p:attrNameLst>
                                          </p:cBhvr>
                                        </p:animMotion>
                                      </p:childTnLst>
                                    </p:cTn>
                                  </p:par>
                                  <p:par>
                                    <p:cTn id="50" presetID="1"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0" presetClass="path" presetSubtype="0" fill="hold" nodeType="withEffect">
                                      <p:stCondLst>
                                        <p:cond delay="0"/>
                                      </p:stCondLst>
                                      <p:childTnLst>
                                        <p:animMotion origin="layout" path="M 0.40183 -0.20394 L -0.00703 0.00023 " pathEditMode="relative" rAng="0" ptsTypes="AA">
                                          <p:cBhvr>
                                            <p:cTn id="53"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bolt">
            <a:extLst>
              <a:ext uri="{FF2B5EF4-FFF2-40B4-BE49-F238E27FC236}">
                <a16:creationId xmlns:a16="http://schemas.microsoft.com/office/drawing/2014/main" id="{4EA46A87-F6C6-2FB6-2912-20EF863C0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93286" y="4377239"/>
            <a:ext cx="930130" cy="546655"/>
          </a:xfrm>
          <a:prstGeom prst="rect">
            <a:avLst/>
          </a:prstGeom>
        </p:spPr>
      </p:pic>
      <p:pic>
        <p:nvPicPr>
          <p:cNvPr id="3" name="bolt">
            <a:extLst>
              <a:ext uri="{FF2B5EF4-FFF2-40B4-BE49-F238E27FC236}">
                <a16:creationId xmlns:a16="http://schemas.microsoft.com/office/drawing/2014/main" id="{E723F636-B896-6431-7EA0-767ADE995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69339" y="1256799"/>
            <a:ext cx="747822" cy="407148"/>
          </a:xfrm>
          <a:prstGeom prst="rect">
            <a:avLst/>
          </a:prstGeom>
        </p:spPr>
      </p:pic>
      <p:pic>
        <p:nvPicPr>
          <p:cNvPr id="4" name="bolt">
            <a:extLst>
              <a:ext uri="{FF2B5EF4-FFF2-40B4-BE49-F238E27FC236}">
                <a16:creationId xmlns:a16="http://schemas.microsoft.com/office/drawing/2014/main" id="{EEE2FBFE-E952-BBF8-1B18-F01B1C8A9D2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408851">
            <a:off x="8481451" y="625546"/>
            <a:ext cx="350085" cy="612648"/>
          </a:xfrm>
          <a:prstGeom prst="rect">
            <a:avLst/>
          </a:prstGeom>
        </p:spPr>
      </p:pic>
      <p:pic>
        <p:nvPicPr>
          <p:cNvPr id="5" name="bolt">
            <a:extLst>
              <a:ext uri="{FF2B5EF4-FFF2-40B4-BE49-F238E27FC236}">
                <a16:creationId xmlns:a16="http://schemas.microsoft.com/office/drawing/2014/main" id="{C93B7DAB-36B9-C41A-D2F4-FBFCE2AEEB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85603">
            <a:off x="9889483" y="2122780"/>
            <a:ext cx="577206" cy="622300"/>
          </a:xfrm>
          <a:prstGeom prst="rect">
            <a:avLst/>
          </a:prstGeom>
        </p:spPr>
      </p:pic>
      <p:pic>
        <p:nvPicPr>
          <p:cNvPr id="6" name="bolt">
            <a:extLst>
              <a:ext uri="{FF2B5EF4-FFF2-40B4-BE49-F238E27FC236}">
                <a16:creationId xmlns:a16="http://schemas.microsoft.com/office/drawing/2014/main" id="{B51FE65C-680C-57FF-F005-BF51D96C86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709950" y="5017922"/>
            <a:ext cx="713716" cy="527177"/>
          </a:xfrm>
          <a:prstGeom prst="rect">
            <a:avLst/>
          </a:prstGeom>
        </p:spPr>
      </p:pic>
      <p:pic>
        <p:nvPicPr>
          <p:cNvPr id="7" name="bolt">
            <a:extLst>
              <a:ext uri="{FF2B5EF4-FFF2-40B4-BE49-F238E27FC236}">
                <a16:creationId xmlns:a16="http://schemas.microsoft.com/office/drawing/2014/main" id="{7A502063-0777-2C1B-6268-267FAD9DE7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67322" y="5545099"/>
            <a:ext cx="384103" cy="413649"/>
          </a:xfrm>
          <a:prstGeom prst="rect">
            <a:avLst/>
          </a:prstGeom>
        </p:spPr>
      </p:pic>
      <p:pic>
        <p:nvPicPr>
          <p:cNvPr id="8" name="title-data">
            <a:extLst>
              <a:ext uri="{FF2B5EF4-FFF2-40B4-BE49-F238E27FC236}">
                <a16:creationId xmlns:a16="http://schemas.microsoft.com/office/drawing/2014/main" id="{6BAAB42C-0F2F-5F5F-64CE-FCB15B19447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3678381" y="1663947"/>
            <a:ext cx="4978113" cy="1790307"/>
          </a:xfrm>
          <a:prstGeom prst="rect">
            <a:avLst/>
          </a:prstGeom>
        </p:spPr>
      </p:pic>
      <p:pic>
        <p:nvPicPr>
          <p:cNvPr id="9" name="title-superhero">
            <a:extLst>
              <a:ext uri="{FF2B5EF4-FFF2-40B4-BE49-F238E27FC236}">
                <a16:creationId xmlns:a16="http://schemas.microsoft.com/office/drawing/2014/main" id="{37E30766-CB2C-F5C6-7A10-8189BCB0E151}"/>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3995916" y="2870871"/>
            <a:ext cx="4200167" cy="1855011"/>
          </a:xfrm>
          <a:prstGeom prst="rect">
            <a:avLst/>
          </a:prstGeom>
        </p:spPr>
      </p:pic>
    </p:spTree>
    <p:extLst>
      <p:ext uri="{BB962C8B-B14F-4D97-AF65-F5344CB8AC3E}">
        <p14:creationId xmlns:p14="http://schemas.microsoft.com/office/powerpoint/2010/main" val="31607705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0" presetClass="path" presetSubtype="0" fill="hold" nodeType="withEffect" p14:presetBounceEnd="50000">
                                      <p:stCondLst>
                                        <p:cond delay="0"/>
                                      </p:stCondLst>
                                      <p:childTnLst>
                                        <p:animMotion origin="layout" path="M 0.25339 0.27454 L -0.02539 -0.01828 " pathEditMode="relative" rAng="0" ptsTypes="AA" p14:bounceEnd="50000">
                                          <p:cBhvr>
                                            <p:cTn id="25" dur="500" fill="hold"/>
                                            <p:tgtEl>
                                              <p:spTgt spid="3"/>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0" presetClass="path" presetSubtype="0" fill="hold" nodeType="withEffect" p14:presetBounceEnd="50000">
                                      <p:stCondLst>
                                        <p:cond delay="0"/>
                                      </p:stCondLst>
                                      <p:childTnLst>
                                        <p:animMotion origin="layout" path="M -0.12279 0.26528 L 0.01445 -0.01273 " pathEditMode="relative" rAng="0" ptsTypes="AA" p14:bounceEnd="50000">
                                          <p:cBhvr>
                                            <p:cTn id="29" dur="500" fill="hold"/>
                                            <p:tgtEl>
                                              <p:spTgt spid="4"/>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0" presetClass="path" presetSubtype="0" fill="hold" nodeType="withEffect" p14:presetBounceEnd="50000">
                                      <p:stCondLst>
                                        <p:cond delay="0"/>
                                      </p:stCondLst>
                                      <p:childTnLst>
                                        <p:animMotion origin="layout" path="M -0.3392 0.28287 L 0.0108 -0.00069 " pathEditMode="relative" rAng="0" ptsTypes="AA" p14:bounceEnd="50000">
                                          <p:cBhvr>
                                            <p:cTn id="33" dur="500" fill="hold"/>
                                            <p:tgtEl>
                                              <p:spTgt spid="5"/>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0" presetClass="path" presetSubtype="0" fill="hold" nodeType="withEffect" p14:presetBounceEnd="50000">
                                      <p:stCondLst>
                                        <p:cond delay="0"/>
                                      </p:stCondLst>
                                      <p:childTnLst>
                                        <p:animMotion origin="layout" path="M -0.13268 -0.28357 L 0.01211 0.02569 " pathEditMode="relative" rAng="0" ptsTypes="AA" p14:bounceEnd="50000">
                                          <p:cBhvr>
                                            <p:cTn id="37" dur="500" fill="hold"/>
                                            <p:tgtEl>
                                              <p:spTgt spid="6"/>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0" presetClass="path" presetSubtype="0" fill="hold" nodeType="withEffect" p14:presetBounceEnd="50000">
                                      <p:stCondLst>
                                        <p:cond delay="0"/>
                                      </p:stCondLst>
                                      <p:childTnLst>
                                        <p:animMotion origin="layout" path="M 0.12122 -0.3544 L -0.003 -0.00625 " pathEditMode="relative" rAng="0" ptsTypes="AA" p14:bounceEnd="50000">
                                          <p:cBhvr>
                                            <p:cTn id="41" dur="500" fill="hold"/>
                                            <p:tgtEl>
                                              <p:spTgt spid="7"/>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0" presetClass="path" presetSubtype="0" fill="hold" nodeType="withEffect" p14:presetBounceEnd="50000">
                                      <p:stCondLst>
                                        <p:cond delay="0"/>
                                      </p:stCondLst>
                                      <p:childTnLst>
                                        <p:animMotion origin="layout" path="M 0.40183 -0.20394 L -0.00703 0.00023 " pathEditMode="relative" rAng="0" ptsTypes="AA" p14:bounceEnd="50000">
                                          <p:cBhvr>
                                            <p:cTn id="45"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8" presetClass="emph" presetSubtype="0" accel="50000" decel="50000" fill="hold" nodeType="withEffect">
                                      <p:stCondLst>
                                        <p:cond delay="0"/>
                                      </p:stCondLst>
                                      <p:childTnLst>
                                        <p:animRot by="64800000">
                                          <p:cBhvr>
                                            <p:cTn id="12" dur="1000" fill="hold"/>
                                            <p:tgtEl>
                                              <p:spTgt spid="8"/>
                                            </p:tgtEl>
                                            <p:attrNameLst>
                                              <p:attrName>r</p:attrName>
                                            </p:attrNameLst>
                                          </p:cBhvr>
                                        </p:animRot>
                                      </p:childTnLst>
                                    </p:cTn>
                                  </p:par>
                                  <p:par>
                                    <p:cTn id="13" presetID="23" presetClass="entr" presetSubtype="528" accel="50000" decel="5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8" presetClass="emph" presetSubtype="0" accel="50000" decel="50000" fill="hold" nodeType="withEffect">
                                      <p:stCondLst>
                                        <p:cond delay="0"/>
                                      </p:stCondLst>
                                      <p:childTnLst>
                                        <p:animRot by="64800000">
                                          <p:cBhvr>
                                            <p:cTn id="20" dur="1000" fill="hold"/>
                                            <p:tgtEl>
                                              <p:spTgt spid="9"/>
                                            </p:tgtEl>
                                            <p:attrNameLst>
                                              <p:attrName>r</p:attrName>
                                            </p:attrNameLst>
                                          </p:cBhvr>
                                        </p:animRo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0" presetClass="path" presetSubtype="0" fill="hold" nodeType="withEffect">
                                      <p:stCondLst>
                                        <p:cond delay="0"/>
                                      </p:stCondLst>
                                      <p:childTnLst>
                                        <p:animMotion origin="layout" path="M 0.25339 0.27454 L -0.02539 -0.01828 " pathEditMode="relative" rAng="0" ptsTypes="AA">
                                          <p:cBhvr>
                                            <p:cTn id="25" dur="500" fill="hold"/>
                                            <p:tgtEl>
                                              <p:spTgt spid="3"/>
                                            </p:tgtEl>
                                            <p:attrNameLst>
                                              <p:attrName>ppt_x</p:attrName>
                                              <p:attrName>ppt_y</p:attrName>
                                            </p:attrNameLst>
                                          </p:cBhvr>
                                          <p:rCtr x="-13945" y="-14653"/>
                                        </p:animMotion>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12279 0.26528 L 0.01445 -0.01273 " pathEditMode="relative" rAng="0" ptsTypes="AA">
                                          <p:cBhvr>
                                            <p:cTn id="29" dur="500" fill="hold"/>
                                            <p:tgtEl>
                                              <p:spTgt spid="4"/>
                                            </p:tgtEl>
                                            <p:attrNameLst>
                                              <p:attrName>ppt_x</p:attrName>
                                              <p:attrName>ppt_y</p:attrName>
                                            </p:attrNameLst>
                                          </p:cBhvr>
                                          <p:rCtr x="6862" y="-13912"/>
                                        </p:animMotion>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0" presetClass="path" presetSubtype="0" fill="hold" nodeType="withEffect">
                                      <p:stCondLst>
                                        <p:cond delay="0"/>
                                      </p:stCondLst>
                                      <p:childTnLst>
                                        <p:animMotion origin="layout" path="M -0.3392 0.28287 L 0.0108 -0.00069 " pathEditMode="relative" rAng="0" ptsTypes="AA">
                                          <p:cBhvr>
                                            <p:cTn id="33" dur="500" fill="hold"/>
                                            <p:tgtEl>
                                              <p:spTgt spid="5"/>
                                            </p:tgtEl>
                                            <p:attrNameLst>
                                              <p:attrName>ppt_x</p:attrName>
                                              <p:attrName>ppt_y</p:attrName>
                                            </p:attrNameLst>
                                          </p:cBhvr>
                                          <p:rCtr x="17500" y="-14190"/>
                                        </p:animMotion>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3268 -0.28357 L 0.01211 0.02569 " pathEditMode="relative" rAng="0" ptsTypes="AA">
                                          <p:cBhvr>
                                            <p:cTn id="37" dur="500" fill="hold"/>
                                            <p:tgtEl>
                                              <p:spTgt spid="6"/>
                                            </p:tgtEl>
                                            <p:attrNameLst>
                                              <p:attrName>ppt_x</p:attrName>
                                              <p:attrName>ppt_y</p:attrName>
                                            </p:attrNameLst>
                                          </p:cBhvr>
                                          <p:rCtr x="7240" y="15463"/>
                                        </p:animMotion>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0" presetClass="path" presetSubtype="0" fill="hold" nodeType="withEffect">
                                      <p:stCondLst>
                                        <p:cond delay="0"/>
                                      </p:stCondLst>
                                      <p:childTnLst>
                                        <p:animMotion origin="layout" path="M 0.12122 -0.3544 L -0.003 -0.00625 " pathEditMode="relative" rAng="0" ptsTypes="AA">
                                          <p:cBhvr>
                                            <p:cTn id="41" dur="500" fill="hold"/>
                                            <p:tgtEl>
                                              <p:spTgt spid="7"/>
                                            </p:tgtEl>
                                            <p:attrNameLst>
                                              <p:attrName>ppt_x</p:attrName>
                                              <p:attrName>ppt_y</p:attrName>
                                            </p:attrNameLst>
                                          </p:cBhvr>
                                          <p:rCtr x="-6211" y="17407"/>
                                        </p:animMotion>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0" presetClass="path" presetSubtype="0" fill="hold" nodeType="withEffect">
                                      <p:stCondLst>
                                        <p:cond delay="0"/>
                                      </p:stCondLst>
                                      <p:childTnLst>
                                        <p:animMotion origin="layout" path="M 0.40183 -0.20394 L -0.00703 0.00023 " pathEditMode="relative" rAng="0" ptsTypes="AA">
                                          <p:cBhvr>
                                            <p:cTn id="45" dur="500" fill="hold"/>
                                            <p:tgtEl>
                                              <p:spTgt spid="2"/>
                                            </p:tgtEl>
                                            <p:attrNameLst>
                                              <p:attrName>ppt_x</p:attrName>
                                              <p:attrName>ppt_y</p:attrName>
                                            </p:attrNameLst>
                                          </p:cBhvr>
                                          <p:rCtr x="-20443"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67"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sp>
        <p:nvSpPr>
          <p:cNvPr id="4" name="comic-frame">
            <a:extLst>
              <a:ext uri="{FF2B5EF4-FFF2-40B4-BE49-F238E27FC236}">
                <a16:creationId xmlns:a16="http://schemas.microsoft.com/office/drawing/2014/main" id="{34EAA071-504E-8992-D653-041B48F51175}"/>
              </a:ext>
            </a:extLst>
          </p:cNvPr>
          <p:cNvSpPr/>
          <p:nvPr userDrawn="1"/>
        </p:nvSpPr>
        <p:spPr>
          <a:xfrm>
            <a:off x="407988" y="462435"/>
            <a:ext cx="7522811" cy="5558890"/>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60D74D55-B2D7-97B0-1DF3-B1DAC4B4EA4E}"/>
              </a:ext>
            </a:extLst>
          </p:cNvPr>
          <p:cNvSpPr/>
          <p:nvPr userDrawn="1"/>
        </p:nvSpPr>
        <p:spPr>
          <a:xfrm>
            <a:off x="8075614" y="462435"/>
            <a:ext cx="3701520" cy="2707213"/>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3F9CD688-C5BA-1478-9E35-727FED4815E2}"/>
              </a:ext>
            </a:extLst>
          </p:cNvPr>
          <p:cNvSpPr/>
          <p:nvPr userDrawn="1"/>
        </p:nvSpPr>
        <p:spPr>
          <a:xfrm>
            <a:off x="8075614" y="3314112"/>
            <a:ext cx="3701520" cy="2707213"/>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7" y="462435"/>
            <a:ext cx="4649945" cy="612815"/>
          </a:xfrm>
          <a:solidFill>
            <a:schemeClr val="bg1"/>
          </a:solidFill>
        </p:spPr>
        <p:txBody>
          <a:bodyPr wrap="none" lIns="180000" tIns="180000" rIns="180000" bIns="180000" anchor="t" anchorCtr="0">
            <a:spAutoFit/>
          </a:bodyPr>
          <a:lstStyle/>
          <a:p>
            <a:r>
              <a:rPr lang="en-GB"/>
              <a:t>CLICK TO EDIT MASTER TITLE STYLE</a:t>
            </a:r>
            <a:endParaRPr lang="en-US"/>
          </a:p>
        </p:txBody>
      </p:sp>
    </p:spTree>
    <p:extLst>
      <p:ext uri="{BB962C8B-B14F-4D97-AF65-F5344CB8AC3E}">
        <p14:creationId xmlns:p14="http://schemas.microsoft.com/office/powerpoint/2010/main" val="191408438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7" y="462435"/>
            <a:ext cx="4649945" cy="612815"/>
          </a:xfrm>
          <a:noFill/>
        </p:spPr>
        <p:txBody>
          <a:bodyPr wrap="none" lIns="180000" tIns="180000" rIns="180000" bIns="180000" anchor="t" anchorCtr="0">
            <a:spAutoFit/>
          </a:bodyPr>
          <a:lstStyle/>
          <a:p>
            <a:r>
              <a:rPr lang="en-GB"/>
              <a:t>CLICK TO EDIT MASTER TITLE STYLE</a:t>
            </a:r>
            <a:endParaRPr lang="en-US"/>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8" y="462435"/>
            <a:ext cx="5616575"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mic-frame">
            <a:extLst>
              <a:ext uri="{FF2B5EF4-FFF2-40B4-BE49-F238E27FC236}">
                <a16:creationId xmlns:a16="http://schemas.microsoft.com/office/drawing/2014/main" id="{60D74D55-B2D7-97B0-1DF3-B1DAC4B4EA4E}"/>
              </a:ext>
            </a:extLst>
          </p:cNvPr>
          <p:cNvSpPr/>
          <p:nvPr userDrawn="1"/>
        </p:nvSpPr>
        <p:spPr>
          <a:xfrm>
            <a:off x="6167439" y="462435"/>
            <a:ext cx="5609695"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mic-frame">
            <a:extLst>
              <a:ext uri="{FF2B5EF4-FFF2-40B4-BE49-F238E27FC236}">
                <a16:creationId xmlns:a16="http://schemas.microsoft.com/office/drawing/2014/main" id="{3F9CD688-C5BA-1478-9E35-727FED4815E2}"/>
              </a:ext>
            </a:extLst>
          </p:cNvPr>
          <p:cNvSpPr/>
          <p:nvPr userDrawn="1"/>
        </p:nvSpPr>
        <p:spPr>
          <a:xfrm>
            <a:off x="9048750" y="3314112"/>
            <a:ext cx="2728384"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mic-frame">
            <a:extLst>
              <a:ext uri="{FF2B5EF4-FFF2-40B4-BE49-F238E27FC236}">
                <a16:creationId xmlns:a16="http://schemas.microsoft.com/office/drawing/2014/main" id="{FAA03973-C43B-7F89-76F9-2DDFC78EE9E1}"/>
              </a:ext>
            </a:extLst>
          </p:cNvPr>
          <p:cNvSpPr/>
          <p:nvPr userDrawn="1"/>
        </p:nvSpPr>
        <p:spPr>
          <a:xfrm>
            <a:off x="6167439" y="3314112"/>
            <a:ext cx="2728384" cy="2707213"/>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825090"/>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5931C43C-7BD9-AFAA-0687-98D5F9CE20E2}"/>
              </a:ext>
            </a:extLst>
          </p:cNvPr>
          <p:cNvSpPr>
            <a:spLocks noGrp="1"/>
          </p:cNvSpPr>
          <p:nvPr>
            <p:ph type="ftr" sz="quarter" idx="11"/>
          </p:nvPr>
        </p:nvSpPr>
        <p:spPr>
          <a:xfrm>
            <a:off x="4258800" y="6282000"/>
            <a:ext cx="3671999" cy="338400"/>
          </a:xfrm>
          <a:prstGeom prst="rect">
            <a:avLst/>
          </a:prstGeom>
        </p:spPr>
        <p:txBody>
          <a:bodyPr lIns="0" tIns="0" bIns="0">
            <a:noAutofit/>
          </a:bodyPr>
          <a:lstStyle/>
          <a:p>
            <a:endParaRPr lang="en-US"/>
          </a:p>
        </p:txBody>
      </p:sp>
      <p:sp>
        <p:nvSpPr>
          <p:cNvPr id="6" name="Slide Number">
            <a:extLst>
              <a:ext uri="{FF2B5EF4-FFF2-40B4-BE49-F238E27FC236}">
                <a16:creationId xmlns:a16="http://schemas.microsoft.com/office/drawing/2014/main" id="{467B15B0-5DD2-9AA5-76B0-49DEBFDC1380}"/>
              </a:ext>
            </a:extLst>
          </p:cNvPr>
          <p:cNvSpPr>
            <a:spLocks noGrp="1"/>
          </p:cNvSpPr>
          <p:nvPr>
            <p:ph type="sldNum" sz="quarter" idx="12"/>
          </p:nvPr>
        </p:nvSpPr>
        <p:spPr>
          <a:xfrm>
            <a:off x="10981200" y="6282000"/>
            <a:ext cx="802800" cy="338400"/>
          </a:xfrm>
          <a:prstGeom prst="rect">
            <a:avLst/>
          </a:prstGeom>
        </p:spPr>
        <p:txBody>
          <a:bodyPr>
            <a:noAutofit/>
          </a:bodyPr>
          <a:lstStyle>
            <a:lvl1pPr algn="r">
              <a:defRPr/>
            </a:lvl1pPr>
          </a:lstStyle>
          <a:p>
            <a:r>
              <a:rPr lang="en-US"/>
              <a:t>#</a:t>
            </a:r>
            <a:fld id="{6992B5C9-27B4-CF48-BB10-5E571F14470A}" type="slidenum">
              <a:rPr lang="en-US" smtClean="0"/>
              <a:pPr/>
              <a:t>‹#›</a:t>
            </a:fld>
            <a:endParaRPr lang="en-US"/>
          </a:p>
        </p:txBody>
      </p:sp>
      <p:sp>
        <p:nvSpPr>
          <p:cNvPr id="14" name="Title">
            <a:extLst>
              <a:ext uri="{FF2B5EF4-FFF2-40B4-BE49-F238E27FC236}">
                <a16:creationId xmlns:a16="http://schemas.microsoft.com/office/drawing/2014/main" id="{2DA3E8CE-8DBA-E801-C5A9-75CA163A5E91}"/>
              </a:ext>
            </a:extLst>
          </p:cNvPr>
          <p:cNvSpPr>
            <a:spLocks noGrp="1"/>
          </p:cNvSpPr>
          <p:nvPr>
            <p:ph type="title" hasCustomPrompt="1"/>
          </p:nvPr>
        </p:nvSpPr>
        <p:spPr>
          <a:xfrm>
            <a:off x="414868" y="462435"/>
            <a:ext cx="3701520" cy="862114"/>
          </a:xfrm>
          <a:noFill/>
        </p:spPr>
        <p:txBody>
          <a:bodyPr wrap="square" lIns="180000" tIns="180000" rIns="180000" bIns="180000" anchor="t" anchorCtr="0">
            <a:spAutoFit/>
          </a:bodyPr>
          <a:lstStyle/>
          <a:p>
            <a:r>
              <a:rPr lang="en-GB"/>
              <a:t>CLICK TO EDIT MASTER TITLE STYLE</a:t>
            </a:r>
            <a:endParaRPr lang="en-US"/>
          </a:p>
        </p:txBody>
      </p:sp>
      <p:sp>
        <p:nvSpPr>
          <p:cNvPr id="4" name="comic-frame">
            <a:extLst>
              <a:ext uri="{FF2B5EF4-FFF2-40B4-BE49-F238E27FC236}">
                <a16:creationId xmlns:a16="http://schemas.microsoft.com/office/drawing/2014/main" id="{34EAA071-504E-8992-D653-041B48F51175}"/>
              </a:ext>
            </a:extLst>
          </p:cNvPr>
          <p:cNvSpPr/>
          <p:nvPr userDrawn="1"/>
        </p:nvSpPr>
        <p:spPr>
          <a:xfrm>
            <a:off x="407989"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mic-frame">
            <a:extLst>
              <a:ext uri="{FF2B5EF4-FFF2-40B4-BE49-F238E27FC236}">
                <a16:creationId xmlns:a16="http://schemas.microsoft.com/office/drawing/2014/main" id="{DA1C849D-896F-7EF6-07CC-179D8E71F3CF}"/>
              </a:ext>
            </a:extLst>
          </p:cNvPr>
          <p:cNvSpPr/>
          <p:nvPr userDrawn="1"/>
        </p:nvSpPr>
        <p:spPr>
          <a:xfrm>
            <a:off x="4241800"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mic-frame">
            <a:extLst>
              <a:ext uri="{FF2B5EF4-FFF2-40B4-BE49-F238E27FC236}">
                <a16:creationId xmlns:a16="http://schemas.microsoft.com/office/drawing/2014/main" id="{B9B05BDF-9094-346D-1B5B-330A76AA37E2}"/>
              </a:ext>
            </a:extLst>
          </p:cNvPr>
          <p:cNvSpPr/>
          <p:nvPr userDrawn="1"/>
        </p:nvSpPr>
        <p:spPr>
          <a:xfrm>
            <a:off x="8075613" y="462435"/>
            <a:ext cx="3708400" cy="5558890"/>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859959"/>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57" userDrawn="1">
          <p15:clr>
            <a:srgbClr val="FBAE40"/>
          </p15:clr>
        </p15:guide>
        <p15:guide id="3" pos="778" userDrawn="1">
          <p15:clr>
            <a:srgbClr val="FBAE40"/>
          </p15:clr>
        </p15:guide>
        <p15:guide id="4" pos="869" userDrawn="1">
          <p15:clr>
            <a:srgbClr val="FBAE40"/>
          </p15:clr>
        </p15:guide>
        <p15:guide id="5" pos="1391" userDrawn="1">
          <p15:clr>
            <a:srgbClr val="FBAE40"/>
          </p15:clr>
        </p15:guide>
        <p15:guide id="6" pos="1459" userDrawn="1">
          <p15:clr>
            <a:srgbClr val="FBAE40"/>
          </p15:clr>
        </p15:guide>
        <p15:guide id="7" pos="1980" userDrawn="1">
          <p15:clr>
            <a:srgbClr val="FBAE40"/>
          </p15:clr>
        </p15:guide>
        <p15:guide id="8" pos="2071" userDrawn="1">
          <p15:clr>
            <a:srgbClr val="FBAE40"/>
          </p15:clr>
        </p15:guide>
        <p15:guide id="9" orient="horz" pos="4042" userDrawn="1">
          <p15:clr>
            <a:srgbClr val="FBAE40"/>
          </p15:clr>
        </p15:guide>
        <p15:guide id="10" pos="7423" userDrawn="1">
          <p15:clr>
            <a:srgbClr val="FBAE40"/>
          </p15:clr>
        </p15:guide>
        <p15:guide id="11" pos="2593" userDrawn="1">
          <p15:clr>
            <a:srgbClr val="FBAE40"/>
          </p15:clr>
        </p15:guide>
        <p15:guide id="12" pos="2683" userDrawn="1">
          <p15:clr>
            <a:srgbClr val="FBAE40"/>
          </p15:clr>
        </p15:guide>
        <p15:guide id="13" pos="3182" userDrawn="1">
          <p15:clr>
            <a:srgbClr val="FBAE40"/>
          </p15:clr>
        </p15:guide>
        <p15:guide id="14" pos="3273" userDrawn="1">
          <p15:clr>
            <a:srgbClr val="FBAE40"/>
          </p15:clr>
        </p15:guide>
        <p15:guide id="15" pos="3795" userDrawn="1">
          <p15:clr>
            <a:srgbClr val="FBAE40"/>
          </p15:clr>
        </p15:guide>
        <p15:guide id="16" pos="3885" userDrawn="1">
          <p15:clr>
            <a:srgbClr val="FBAE40"/>
          </p15:clr>
        </p15:guide>
        <p15:guide id="17" pos="4384" userDrawn="1">
          <p15:clr>
            <a:srgbClr val="FBAE40"/>
          </p15:clr>
        </p15:guide>
        <p15:guide id="18" pos="4475" userDrawn="1">
          <p15:clr>
            <a:srgbClr val="FBAE40"/>
          </p15:clr>
        </p15:guide>
        <p15:guide id="19" pos="4997" userDrawn="1">
          <p15:clr>
            <a:srgbClr val="FBAE40"/>
          </p15:clr>
        </p15:guide>
        <p15:guide id="20" pos="5087" userDrawn="1">
          <p15:clr>
            <a:srgbClr val="FBAE40"/>
          </p15:clr>
        </p15:guide>
        <p15:guide id="21" pos="5609" userDrawn="1">
          <p15:clr>
            <a:srgbClr val="FBAE40"/>
          </p15:clr>
        </p15:guide>
        <p15:guide id="22" pos="5700" userDrawn="1">
          <p15:clr>
            <a:srgbClr val="FBAE40"/>
          </p15:clr>
        </p15:guide>
        <p15:guide id="23" pos="6199" userDrawn="1">
          <p15:clr>
            <a:srgbClr val="FBAE40"/>
          </p15:clr>
        </p15:guide>
        <p15:guide id="24" pos="6289" userDrawn="1">
          <p15:clr>
            <a:srgbClr val="FBAE40"/>
          </p15:clr>
        </p15:guide>
        <p15:guide id="25" pos="6811" userDrawn="1">
          <p15:clr>
            <a:srgbClr val="FBAE40"/>
          </p15:clr>
        </p15:guide>
        <p15:guide id="26" pos="690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602694"/>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Lst>
  <p:hf hdr="0" ftr="0" dt="0"/>
  <p:txStyles>
    <p:titleStyle>
      <a:lvl1pPr algn="l" defTabSz="914400" rtl="0" eaLnBrk="1" latinLnBrk="0" hangingPunct="1">
        <a:lnSpc>
          <a:spcPct val="90000"/>
        </a:lnSpc>
        <a:spcBef>
          <a:spcPct val="0"/>
        </a:spcBef>
        <a:buNone/>
        <a:defRPr sz="2000" b="1" i="0" kern="1200">
          <a:solidFill>
            <a:schemeClr val="tx1"/>
          </a:solidFill>
          <a:latin typeface="Prompt" pitchFamily="2" charset="-34"/>
          <a:ea typeface="+mj-ea"/>
          <a:cs typeface="Prompt"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1290"/>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62" r:id="rId3"/>
  </p:sldLayoutIdLst>
  <p:hf hdr="0" ftr="0" dt="0"/>
  <p:txStyles>
    <p:titleStyle>
      <a:lvl1pPr algn="l" defTabSz="914400" rtl="0" eaLnBrk="1" latinLnBrk="0" hangingPunct="1">
        <a:lnSpc>
          <a:spcPct val="90000"/>
        </a:lnSpc>
        <a:spcBef>
          <a:spcPct val="0"/>
        </a:spcBef>
        <a:buNone/>
        <a:defRPr sz="2000" b="1" i="0" kern="1200">
          <a:solidFill>
            <a:schemeClr val="tx1"/>
          </a:solidFill>
          <a:latin typeface="Prompt" pitchFamily="2" charset="-34"/>
          <a:ea typeface="+mj-ea"/>
          <a:cs typeface="Prompt"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F203E6-7ABE-DE54-B47B-98D30855AF1B}"/>
              </a:ext>
            </a:extLst>
          </p:cNvPr>
          <p:cNvSpPr>
            <a:spLocks noGrp="1"/>
          </p:cNvSpPr>
          <p:nvPr>
            <p:ph type="title"/>
          </p:nvPr>
        </p:nvSpPr>
        <p:spPr>
          <a:xfrm>
            <a:off x="414867" y="462435"/>
            <a:ext cx="4649945" cy="612815"/>
          </a:xfrm>
          <a:prstGeom prst="rect">
            <a:avLst/>
          </a:prstGeom>
          <a:solidFill>
            <a:schemeClr val="bg1"/>
          </a:solidFill>
          <a:ln w="25400">
            <a:solidFill>
              <a:schemeClr val="accent2">
                <a:shade val="15000"/>
              </a:schemeClr>
            </a:solidFill>
          </a:ln>
        </p:spPr>
        <p:txBody>
          <a:bodyPr vert="horz" wrap="none" lIns="180000" tIns="180000" rIns="180000" bIns="180000" rtlCol="0" anchor="t" anchorCtr="0">
            <a:spAutoFit/>
          </a:bodyPr>
          <a:lstStyle/>
          <a:p>
            <a:r>
              <a:rPr lang="en-GB"/>
              <a:t>CLICK TO EDIT MASTER TITLE STYLE</a:t>
            </a:r>
            <a:endParaRPr lang="en-US"/>
          </a:p>
        </p:txBody>
      </p:sp>
      <p:sp>
        <p:nvSpPr>
          <p:cNvPr id="3" name="Text">
            <a:extLst>
              <a:ext uri="{FF2B5EF4-FFF2-40B4-BE49-F238E27FC236}">
                <a16:creationId xmlns:a16="http://schemas.microsoft.com/office/drawing/2014/main" id="{76C1374A-0217-16BF-CEE2-4B89A94DC7B7}"/>
              </a:ext>
            </a:extLst>
          </p:cNvPr>
          <p:cNvSpPr>
            <a:spLocks noGrp="1"/>
          </p:cNvSpPr>
          <p:nvPr>
            <p:ph type="body" idx="1"/>
          </p:nvPr>
        </p:nvSpPr>
        <p:spPr>
          <a:xfrm>
            <a:off x="414867" y="1368425"/>
            <a:ext cx="5420990" cy="1755692"/>
          </a:xfrm>
          <a:prstGeom prst="rect">
            <a:avLst/>
          </a:prstGeom>
        </p:spPr>
        <p:txBody>
          <a:bodyPr vert="horz" wrap="none" lIns="180000" tIns="180000" rIns="180000" bIns="18000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a:extLst>
              <a:ext uri="{FF2B5EF4-FFF2-40B4-BE49-F238E27FC236}">
                <a16:creationId xmlns:a16="http://schemas.microsoft.com/office/drawing/2014/main" id="{20852102-6DBA-0016-3CFA-77A1636B75F8}"/>
              </a:ext>
            </a:extLst>
          </p:cNvPr>
          <p:cNvSpPr>
            <a:spLocks noGrp="1"/>
          </p:cNvSpPr>
          <p:nvPr>
            <p:ph type="ftr" sz="quarter" idx="3"/>
          </p:nvPr>
        </p:nvSpPr>
        <p:spPr>
          <a:xfrm>
            <a:off x="4258800" y="6282000"/>
            <a:ext cx="3671999" cy="338400"/>
          </a:xfrm>
          <a:prstGeom prst="rect">
            <a:avLst/>
          </a:prstGeom>
        </p:spPr>
        <p:txBody>
          <a:bodyPr vert="horz" wrap="none" lIns="0" tIns="0" rIns="0" bIns="0" rtlCol="0" anchor="ctr">
            <a:noAutofit/>
          </a:bodyPr>
          <a:lstStyle>
            <a:lvl1pPr algn="ctr">
              <a:defRPr sz="16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a:extLst>
              <a:ext uri="{FF2B5EF4-FFF2-40B4-BE49-F238E27FC236}">
                <a16:creationId xmlns:a16="http://schemas.microsoft.com/office/drawing/2014/main" id="{F9DA90DF-B773-DC9B-082E-4AA77ECE85E8}"/>
              </a:ext>
            </a:extLst>
          </p:cNvPr>
          <p:cNvSpPr>
            <a:spLocks noGrp="1"/>
          </p:cNvSpPr>
          <p:nvPr>
            <p:ph type="sldNum" sz="quarter" idx="4"/>
          </p:nvPr>
        </p:nvSpPr>
        <p:spPr>
          <a:xfrm>
            <a:off x="10981200" y="6282000"/>
            <a:ext cx="802800" cy="338400"/>
          </a:xfrm>
          <a:prstGeom prst="rect">
            <a:avLst/>
          </a:prstGeom>
        </p:spPr>
        <p:txBody>
          <a:bodyPr vert="horz" wrap="none" lIns="0" tIns="0" rIns="0" bIns="0" rtlCol="0" anchor="ctr">
            <a:noAutofit/>
          </a:bodyPr>
          <a:lstStyle>
            <a:lvl1pPr algn="r">
              <a:defRPr sz="16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a:t>
            </a:r>
            <a:fld id="{6992B5C9-27B4-CF48-BB10-5E571F14470A}" type="slidenum">
              <a:rPr lang="en-US" smtClean="0"/>
              <a:pPr/>
              <a:t>‹#›</a:t>
            </a:fld>
            <a:endParaRPr lang="en-US"/>
          </a:p>
        </p:txBody>
      </p:sp>
      <p:pic>
        <p:nvPicPr>
          <p:cNvPr id="10" name="kao-logo">
            <a:extLst>
              <a:ext uri="{FF2B5EF4-FFF2-40B4-BE49-F238E27FC236}">
                <a16:creationId xmlns:a16="http://schemas.microsoft.com/office/drawing/2014/main" id="{F82F6C0B-9F05-6AC1-81BF-D22A55768C1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624" y="6288648"/>
            <a:ext cx="1436503" cy="234000"/>
          </a:xfrm>
          <a:prstGeom prst="rect">
            <a:avLst/>
          </a:prstGeom>
        </p:spPr>
      </p:pic>
    </p:spTree>
    <p:extLst>
      <p:ext uri="{BB962C8B-B14F-4D97-AF65-F5344CB8AC3E}">
        <p14:creationId xmlns:p14="http://schemas.microsoft.com/office/powerpoint/2010/main" val="1299889766"/>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2" r:id="rId6"/>
  </p:sldLayoutIdLst>
  <p:hf hdr="0" ftr="0" dt="0"/>
  <p:txStyles>
    <p:title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4.svg"/><Relationship Id="rId11" Type="http://schemas.openxmlformats.org/officeDocument/2006/relationships/image" Target="../media/image79.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svg"/><Relationship Id="rId9"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91.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5.sv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8.sv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hyperlink" Target="https://player.vimeo.com/video/1108027976?h=293156b4e7&amp;badge=0&amp;autopause=0&amp;player_id=0&amp;app_id=58479" TargetMode="External"/><Relationship Id="rId4" Type="http://schemas.openxmlformats.org/officeDocument/2006/relationships/image" Target="../media/image96.jpe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s>
</file>

<file path=ppt/slides/_rels/slide25.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50.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51.svg"/><Relationship Id="rId9" Type="http://schemas.openxmlformats.org/officeDocument/2006/relationships/image" Target="../media/image123.png"/><Relationship Id="rId14" Type="http://schemas.openxmlformats.org/officeDocument/2006/relationships/image" Target="../media/image128.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sv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 Id="rId14" Type="http://schemas.openxmlformats.org/officeDocument/2006/relationships/image" Target="../media/image14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3.svg"/><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51.sv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57.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55.sv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5.png"/><Relationship Id="rId3" Type="http://schemas.openxmlformats.org/officeDocument/2006/relationships/image" Target="../media/image41.png"/><Relationship Id="rId7" Type="http://schemas.openxmlformats.org/officeDocument/2006/relationships/image" Target="../media/image61.jpeg"/><Relationship Id="rId12"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60.jpeg"/><Relationship Id="rId11" Type="http://schemas.openxmlformats.org/officeDocument/2006/relationships/image" Target="../media/image49.svg"/><Relationship Id="rId5" Type="http://schemas.openxmlformats.org/officeDocument/2006/relationships/image" Target="../media/image59.jpeg"/><Relationship Id="rId10" Type="http://schemas.openxmlformats.org/officeDocument/2006/relationships/image" Target="../media/image48.png"/><Relationship Id="rId4" Type="http://schemas.openxmlformats.org/officeDocument/2006/relationships/image" Target="../media/image58.jpeg"/><Relationship Id="rId9" Type="http://schemas.openxmlformats.org/officeDocument/2006/relationships/image" Target="../media/image63.jpeg"/></Relationships>
</file>

<file path=ppt/slides/_rels/slide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1.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49.svg"/><Relationship Id="rId4" Type="http://schemas.openxmlformats.org/officeDocument/2006/relationships/image" Target="../media/image66.jpe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rap-bar">
            <a:extLst>
              <a:ext uri="{FF2B5EF4-FFF2-40B4-BE49-F238E27FC236}">
                <a16:creationId xmlns:a16="http://schemas.microsoft.com/office/drawing/2014/main" id="{275D6577-CDD9-2EC6-E534-3E15D6481A3B}"/>
              </a:ext>
            </a:extLst>
          </p:cNvPr>
          <p:cNvSpPr/>
          <p:nvPr/>
        </p:nvSpPr>
        <p:spPr>
          <a:xfrm>
            <a:off x="0" y="458476"/>
            <a:ext cx="12192000" cy="384600"/>
          </a:xfrm>
          <a:prstGeom prst="rect">
            <a:avLst/>
          </a:prstGeom>
          <a:solidFill>
            <a:schemeClr val="tx2"/>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540000" tIns="108000" rIns="0" bIns="90000" rtlCol="0" anchor="ctr">
            <a:spAutoFit/>
          </a:bodyPr>
          <a:lstStyle/>
          <a:p>
            <a:pPr algn="ctr"/>
            <a:r>
              <a:rPr lang="en-US" sz="1200" b="1">
                <a:solidFill>
                  <a:schemeClr val="bg1"/>
                </a:solidFill>
                <a:latin typeface="Tahoma" panose="020B0604030504040204" pitchFamily="34" charset="0"/>
                <a:ea typeface="Tahoma" panose="020B0604030504040204" pitchFamily="34" charset="0"/>
                <a:cs typeface="Tahoma" panose="020B0604030504040204" pitchFamily="34" charset="0"/>
              </a:rPr>
              <a:t>UNLOCK THE SECRETS OF THE INTERNET AND BECOME A DATA SUPERHERO!</a:t>
            </a:r>
          </a:p>
        </p:txBody>
      </p:sp>
      <p:sp>
        <p:nvSpPr>
          <p:cNvPr id="8" name="frame-yellow">
            <a:extLst>
              <a:ext uri="{FF2B5EF4-FFF2-40B4-BE49-F238E27FC236}">
                <a16:creationId xmlns:a16="http://schemas.microsoft.com/office/drawing/2014/main" id="{AEB40CB2-4AEF-2EAF-6AFD-68B592C6051D}"/>
              </a:ext>
            </a:extLst>
          </p:cNvPr>
          <p:cNvSpPr/>
          <p:nvPr/>
        </p:nvSpPr>
        <p:spPr>
          <a:xfrm>
            <a:off x="8553329" y="5184730"/>
            <a:ext cx="3223806" cy="1102179"/>
          </a:xfrm>
          <a:prstGeom prst="rect">
            <a:avLst/>
          </a:prstGeom>
          <a:solidFill>
            <a:schemeClr val="accent1"/>
          </a:solidFill>
          <a:ln w="25400">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600" b="1">
                <a:solidFill>
                  <a:schemeClr val="tx1"/>
                </a:solidFill>
                <a:latin typeface="Tahoma"/>
                <a:ea typeface="Tahoma"/>
                <a:cs typeface="Tahoma"/>
              </a:rPr>
              <a:t>THE INTERNET IS A VAST NETWORK – BUT WHAT DOES THAT REALLY MEAN?</a:t>
            </a:r>
          </a:p>
        </p:txBody>
      </p:sp>
      <p:grpSp>
        <p:nvGrpSpPr>
          <p:cNvPr id="9" name="tag">
            <a:extLst>
              <a:ext uri="{FF2B5EF4-FFF2-40B4-BE49-F238E27FC236}">
                <a16:creationId xmlns:a16="http://schemas.microsoft.com/office/drawing/2014/main" id="{C2F8BB4B-AFFA-9FC0-092B-3B4D644771C3}"/>
              </a:ext>
            </a:extLst>
          </p:cNvPr>
          <p:cNvGrpSpPr/>
          <p:nvPr/>
        </p:nvGrpSpPr>
        <p:grpSpPr>
          <a:xfrm>
            <a:off x="10877133" y="315414"/>
            <a:ext cx="900001" cy="1918554"/>
            <a:chOff x="10957852" y="315414"/>
            <a:chExt cx="900001" cy="1918554"/>
          </a:xfrm>
        </p:grpSpPr>
        <p:sp>
          <p:nvSpPr>
            <p:cNvPr id="10" name="tag-age">
              <a:extLst>
                <a:ext uri="{FF2B5EF4-FFF2-40B4-BE49-F238E27FC236}">
                  <a16:creationId xmlns:a16="http://schemas.microsoft.com/office/drawing/2014/main" id="{2A6249D1-5463-ED43-F010-4E1067CA7AA9}"/>
                </a:ext>
              </a:extLst>
            </p:cNvPr>
            <p:cNvSpPr/>
            <p:nvPr userDrawn="1"/>
          </p:nvSpPr>
          <p:spPr>
            <a:xfrm>
              <a:off x="10957852" y="315414"/>
              <a:ext cx="900000" cy="637849"/>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none" lIns="216000" tIns="72000" rIns="216000" bIns="72000" rtlCol="0" anchor="ctr">
              <a:noAutofit/>
            </a:bodyPr>
            <a:lstStyle/>
            <a:p>
              <a:pPr algn="ct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Age:</a:t>
              </a:r>
            </a:p>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9–11</a:t>
              </a:r>
            </a:p>
          </p:txBody>
        </p:sp>
        <p:sp>
          <p:nvSpPr>
            <p:cNvPr id="11" name="tag-subject">
              <a:extLst>
                <a:ext uri="{FF2B5EF4-FFF2-40B4-BE49-F238E27FC236}">
                  <a16:creationId xmlns:a16="http://schemas.microsoft.com/office/drawing/2014/main" id="{F7BD8401-620B-BE28-A329-19DE7C501121}"/>
                </a:ext>
              </a:extLst>
            </p:cNvPr>
            <p:cNvSpPr/>
            <p:nvPr userDrawn="1"/>
          </p:nvSpPr>
          <p:spPr>
            <a:xfrm>
              <a:off x="10957853" y="953263"/>
              <a:ext cx="900000" cy="607071"/>
            </a:xfrm>
            <a:prstGeom prst="rect">
              <a:avLst/>
            </a:prstGeom>
            <a:solidFill>
              <a:schemeClr val="bg1"/>
            </a:solid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noAutofit/>
            </a:bodyPr>
            <a:lstStyle/>
            <a:p>
              <a:pPr algn="ctr"/>
              <a:r>
                <a:rPr lang="en-US" sz="1000" b="1">
                  <a:solidFill>
                    <a:schemeClr val="tx1"/>
                  </a:solidFill>
                  <a:latin typeface="Tahoma" panose="020B0604030504040204" pitchFamily="34" charset="0"/>
                  <a:ea typeface="Tahoma" panose="020B0604030504040204" pitchFamily="34" charset="0"/>
                  <a:cs typeface="Tahoma" panose="020B0604030504040204" pitchFamily="34" charset="0"/>
                </a:rPr>
                <a:t>Subject:</a:t>
              </a:r>
            </a:p>
            <a:p>
              <a:pPr algn="ctr"/>
              <a:r>
                <a:rPr lang="en-US" sz="1000" b="0">
                  <a:solidFill>
                    <a:schemeClr val="tx1"/>
                  </a:solidFill>
                  <a:latin typeface="Tahoma" panose="020B0604030504040204" pitchFamily="34" charset="0"/>
                  <a:ea typeface="Tahoma" panose="020B0604030504040204" pitchFamily="34" charset="0"/>
                  <a:cs typeface="Tahoma" panose="020B0604030504040204" pitchFamily="34" charset="0"/>
                </a:rPr>
                <a:t>Computing, PSHE</a:t>
              </a:r>
            </a:p>
          </p:txBody>
        </p:sp>
        <p:sp>
          <p:nvSpPr>
            <p:cNvPr id="12" name="tag-time">
              <a:extLst>
                <a:ext uri="{FF2B5EF4-FFF2-40B4-BE49-F238E27FC236}">
                  <a16:creationId xmlns:a16="http://schemas.microsoft.com/office/drawing/2014/main" id="{D8339CA1-311E-A641-486C-BCBD7D5CFDBC}"/>
                </a:ext>
              </a:extLst>
            </p:cNvPr>
            <p:cNvSpPr>
              <a:spLocks noChangeAspect="1"/>
            </p:cNvSpPr>
            <p:nvPr/>
          </p:nvSpPr>
          <p:spPr>
            <a:xfrm>
              <a:off x="10957852" y="1560334"/>
              <a:ext cx="900000" cy="673634"/>
            </a:xfrm>
            <a:custGeom>
              <a:avLst/>
              <a:gdLst>
                <a:gd name="connsiteX0" fmla="*/ 0 w 876660"/>
                <a:gd name="connsiteY0" fmla="*/ 0 h 657467"/>
                <a:gd name="connsiteX1" fmla="*/ 0 w 876660"/>
                <a:gd name="connsiteY1" fmla="*/ 657467 h 657467"/>
                <a:gd name="connsiteX2" fmla="*/ 81480 w 876660"/>
                <a:gd name="connsiteY2" fmla="*/ 657467 h 657467"/>
                <a:gd name="connsiteX3" fmla="*/ 81480 w 876660"/>
                <a:gd name="connsiteY3" fmla="*/ 656511 h 657467"/>
                <a:gd name="connsiteX4" fmla="*/ 124980 w 876660"/>
                <a:gd name="connsiteY4" fmla="*/ 613178 h 657467"/>
                <a:gd name="connsiteX5" fmla="*/ 168480 w 876660"/>
                <a:gd name="connsiteY5" fmla="*/ 656511 h 657467"/>
                <a:gd name="connsiteX6" fmla="*/ 168480 w 876660"/>
                <a:gd name="connsiteY6" fmla="*/ 657467 h 657467"/>
                <a:gd name="connsiteX7" fmla="*/ 206820 w 876660"/>
                <a:gd name="connsiteY7" fmla="*/ 657467 h 657467"/>
                <a:gd name="connsiteX8" fmla="*/ 206820 w 876660"/>
                <a:gd name="connsiteY8" fmla="*/ 656511 h 657467"/>
                <a:gd name="connsiteX9" fmla="*/ 250320 w 876660"/>
                <a:gd name="connsiteY9" fmla="*/ 613178 h 657467"/>
                <a:gd name="connsiteX10" fmla="*/ 293820 w 876660"/>
                <a:gd name="connsiteY10" fmla="*/ 656511 h 657467"/>
                <a:gd name="connsiteX11" fmla="*/ 293820 w 876660"/>
                <a:gd name="connsiteY11" fmla="*/ 657467 h 657467"/>
                <a:gd name="connsiteX12" fmla="*/ 332160 w 876660"/>
                <a:gd name="connsiteY12" fmla="*/ 657467 h 657467"/>
                <a:gd name="connsiteX13" fmla="*/ 332160 w 876660"/>
                <a:gd name="connsiteY13" fmla="*/ 656511 h 657467"/>
                <a:gd name="connsiteX14" fmla="*/ 375660 w 876660"/>
                <a:gd name="connsiteY14" fmla="*/ 613178 h 657467"/>
                <a:gd name="connsiteX15" fmla="*/ 419160 w 876660"/>
                <a:gd name="connsiteY15" fmla="*/ 656511 h 657467"/>
                <a:gd name="connsiteX16" fmla="*/ 419160 w 876660"/>
                <a:gd name="connsiteY16" fmla="*/ 657467 h 657467"/>
                <a:gd name="connsiteX17" fmla="*/ 457500 w 876660"/>
                <a:gd name="connsiteY17" fmla="*/ 657467 h 657467"/>
                <a:gd name="connsiteX18" fmla="*/ 457500 w 876660"/>
                <a:gd name="connsiteY18" fmla="*/ 656511 h 657467"/>
                <a:gd name="connsiteX19" fmla="*/ 501000 w 876660"/>
                <a:gd name="connsiteY19" fmla="*/ 613178 h 657467"/>
                <a:gd name="connsiteX20" fmla="*/ 544500 w 876660"/>
                <a:gd name="connsiteY20" fmla="*/ 656511 h 657467"/>
                <a:gd name="connsiteX21" fmla="*/ 544500 w 876660"/>
                <a:gd name="connsiteY21" fmla="*/ 657467 h 657467"/>
                <a:gd name="connsiteX22" fmla="*/ 582840 w 876660"/>
                <a:gd name="connsiteY22" fmla="*/ 657467 h 657467"/>
                <a:gd name="connsiteX23" fmla="*/ 582840 w 876660"/>
                <a:gd name="connsiteY23" fmla="*/ 656511 h 657467"/>
                <a:gd name="connsiteX24" fmla="*/ 626340 w 876660"/>
                <a:gd name="connsiteY24" fmla="*/ 613178 h 657467"/>
                <a:gd name="connsiteX25" fmla="*/ 669840 w 876660"/>
                <a:gd name="connsiteY25" fmla="*/ 656511 h 657467"/>
                <a:gd name="connsiteX26" fmla="*/ 669840 w 876660"/>
                <a:gd name="connsiteY26" fmla="*/ 657467 h 657467"/>
                <a:gd name="connsiteX27" fmla="*/ 708180 w 876660"/>
                <a:gd name="connsiteY27" fmla="*/ 657467 h 657467"/>
                <a:gd name="connsiteX28" fmla="*/ 708180 w 876660"/>
                <a:gd name="connsiteY28" fmla="*/ 656511 h 657467"/>
                <a:gd name="connsiteX29" fmla="*/ 751680 w 876660"/>
                <a:gd name="connsiteY29" fmla="*/ 613178 h 657467"/>
                <a:gd name="connsiteX30" fmla="*/ 795180 w 876660"/>
                <a:gd name="connsiteY30" fmla="*/ 656511 h 657467"/>
                <a:gd name="connsiteX31" fmla="*/ 795180 w 876660"/>
                <a:gd name="connsiteY31" fmla="*/ 657467 h 657467"/>
                <a:gd name="connsiteX32" fmla="*/ 876660 w 876660"/>
                <a:gd name="connsiteY32" fmla="*/ 657467 h 657467"/>
                <a:gd name="connsiteX33" fmla="*/ 876660 w 876660"/>
                <a:gd name="connsiteY33" fmla="*/ 0 h 657467"/>
                <a:gd name="connsiteX34" fmla="*/ 0 w 876660"/>
                <a:gd name="connsiteY34" fmla="*/ 0 h 6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660" h="657467">
                  <a:moveTo>
                    <a:pt x="0" y="0"/>
                  </a:moveTo>
                  <a:lnTo>
                    <a:pt x="0" y="657467"/>
                  </a:lnTo>
                  <a:lnTo>
                    <a:pt x="81480" y="657467"/>
                  </a:lnTo>
                  <a:cubicBezTo>
                    <a:pt x="81480" y="657168"/>
                    <a:pt x="81480" y="656810"/>
                    <a:pt x="81480" y="656511"/>
                  </a:cubicBezTo>
                  <a:cubicBezTo>
                    <a:pt x="81480" y="632603"/>
                    <a:pt x="100980" y="613178"/>
                    <a:pt x="124980" y="613178"/>
                  </a:cubicBezTo>
                  <a:cubicBezTo>
                    <a:pt x="148980" y="613178"/>
                    <a:pt x="168480" y="632603"/>
                    <a:pt x="168480" y="656511"/>
                  </a:cubicBezTo>
                  <a:cubicBezTo>
                    <a:pt x="168480" y="656870"/>
                    <a:pt x="168480" y="657168"/>
                    <a:pt x="168480" y="657467"/>
                  </a:cubicBezTo>
                  <a:lnTo>
                    <a:pt x="206820" y="657467"/>
                  </a:lnTo>
                  <a:cubicBezTo>
                    <a:pt x="206820" y="657168"/>
                    <a:pt x="206820" y="656810"/>
                    <a:pt x="206820" y="656511"/>
                  </a:cubicBezTo>
                  <a:cubicBezTo>
                    <a:pt x="206820" y="632603"/>
                    <a:pt x="226320" y="613178"/>
                    <a:pt x="250320" y="613178"/>
                  </a:cubicBezTo>
                  <a:cubicBezTo>
                    <a:pt x="274320" y="613178"/>
                    <a:pt x="293820" y="632603"/>
                    <a:pt x="293820" y="656511"/>
                  </a:cubicBezTo>
                  <a:cubicBezTo>
                    <a:pt x="293820" y="656870"/>
                    <a:pt x="293820" y="657168"/>
                    <a:pt x="293820" y="657467"/>
                  </a:cubicBezTo>
                  <a:lnTo>
                    <a:pt x="332160" y="657467"/>
                  </a:lnTo>
                  <a:cubicBezTo>
                    <a:pt x="332160" y="657168"/>
                    <a:pt x="332160" y="656810"/>
                    <a:pt x="332160" y="656511"/>
                  </a:cubicBezTo>
                  <a:cubicBezTo>
                    <a:pt x="332160" y="632603"/>
                    <a:pt x="351660" y="613178"/>
                    <a:pt x="375660" y="613178"/>
                  </a:cubicBezTo>
                  <a:cubicBezTo>
                    <a:pt x="399660" y="613178"/>
                    <a:pt x="419160" y="632603"/>
                    <a:pt x="419160" y="656511"/>
                  </a:cubicBezTo>
                  <a:cubicBezTo>
                    <a:pt x="419160" y="656870"/>
                    <a:pt x="419160" y="657168"/>
                    <a:pt x="419160" y="657467"/>
                  </a:cubicBezTo>
                  <a:lnTo>
                    <a:pt x="457500" y="657467"/>
                  </a:lnTo>
                  <a:cubicBezTo>
                    <a:pt x="457500" y="657168"/>
                    <a:pt x="457500" y="656810"/>
                    <a:pt x="457500" y="656511"/>
                  </a:cubicBezTo>
                  <a:cubicBezTo>
                    <a:pt x="457500" y="632603"/>
                    <a:pt x="477000" y="613178"/>
                    <a:pt x="501000" y="613178"/>
                  </a:cubicBezTo>
                  <a:cubicBezTo>
                    <a:pt x="525000" y="613178"/>
                    <a:pt x="544500" y="632603"/>
                    <a:pt x="544500" y="656511"/>
                  </a:cubicBezTo>
                  <a:cubicBezTo>
                    <a:pt x="544500" y="656870"/>
                    <a:pt x="544500" y="657168"/>
                    <a:pt x="544500" y="657467"/>
                  </a:cubicBezTo>
                  <a:lnTo>
                    <a:pt x="582840" y="657467"/>
                  </a:lnTo>
                  <a:cubicBezTo>
                    <a:pt x="582840" y="657168"/>
                    <a:pt x="582840" y="656810"/>
                    <a:pt x="582840" y="656511"/>
                  </a:cubicBezTo>
                  <a:cubicBezTo>
                    <a:pt x="582840" y="632603"/>
                    <a:pt x="602340" y="613178"/>
                    <a:pt x="626340" y="613178"/>
                  </a:cubicBezTo>
                  <a:cubicBezTo>
                    <a:pt x="650340" y="613178"/>
                    <a:pt x="669840" y="632603"/>
                    <a:pt x="669840" y="656511"/>
                  </a:cubicBezTo>
                  <a:cubicBezTo>
                    <a:pt x="669840" y="656870"/>
                    <a:pt x="669840" y="657168"/>
                    <a:pt x="669840" y="657467"/>
                  </a:cubicBezTo>
                  <a:lnTo>
                    <a:pt x="708180" y="657467"/>
                  </a:lnTo>
                  <a:cubicBezTo>
                    <a:pt x="708180" y="657168"/>
                    <a:pt x="708180" y="656810"/>
                    <a:pt x="708180" y="656511"/>
                  </a:cubicBezTo>
                  <a:cubicBezTo>
                    <a:pt x="708180" y="632603"/>
                    <a:pt x="727680" y="613178"/>
                    <a:pt x="751680" y="613178"/>
                  </a:cubicBezTo>
                  <a:cubicBezTo>
                    <a:pt x="775680" y="613178"/>
                    <a:pt x="795180" y="632603"/>
                    <a:pt x="795180" y="656511"/>
                  </a:cubicBezTo>
                  <a:cubicBezTo>
                    <a:pt x="795180" y="656870"/>
                    <a:pt x="795180" y="657168"/>
                    <a:pt x="795180" y="657467"/>
                  </a:cubicBezTo>
                  <a:lnTo>
                    <a:pt x="876660" y="657467"/>
                  </a:lnTo>
                  <a:lnTo>
                    <a:pt x="876660" y="0"/>
                  </a:lnTo>
                  <a:lnTo>
                    <a:pt x="0" y="0"/>
                  </a:lnTo>
                  <a:close/>
                </a:path>
              </a:pathLst>
            </a:custGeom>
            <a:solidFill>
              <a:srgbClr val="FFFFFF"/>
            </a:solidFill>
            <a:ln w="25400" cap="flat">
              <a:solidFill>
                <a:schemeClr val="tx1"/>
              </a:solidFill>
              <a:prstDash val="solid"/>
              <a:miter/>
            </a:ln>
          </p:spPr>
          <p:txBody>
            <a:bodyPr tIns="144000" bIns="72000" rtlCol="0" anchor="ctr"/>
            <a:lstStyle/>
            <a:p>
              <a:pPr algn="ctr"/>
              <a:r>
                <a:rPr lang="en-US" sz="1000" b="1">
                  <a:solidFill>
                    <a:schemeClr val="tx1"/>
                  </a:solidFill>
                  <a:latin typeface="Tahoma" panose="020B0604030504040204" pitchFamily="34" charset="0"/>
                  <a:ea typeface="Tahoma" panose="020B0604030504040204" pitchFamily="34" charset="0"/>
                  <a:cs typeface="Tahoma" panose="020B0604030504040204" pitchFamily="34" charset="0"/>
                </a:rPr>
                <a:t>Time:</a:t>
              </a:r>
            </a:p>
            <a:p>
              <a:pPr algn="ctr"/>
              <a:r>
                <a:rPr lang="en-US" sz="1000" b="0">
                  <a:solidFill>
                    <a:schemeClr val="tx1"/>
                  </a:solidFill>
                  <a:latin typeface="Tahoma" panose="020B0604030504040204" pitchFamily="34" charset="0"/>
                  <a:ea typeface="Tahoma" panose="020B0604030504040204" pitchFamily="34" charset="0"/>
                  <a:cs typeface="Tahoma" panose="020B0604030504040204" pitchFamily="34" charset="0"/>
                </a:rPr>
                <a:t>Approx.</a:t>
              </a:r>
              <a:br>
                <a:rPr lang="en-US" sz="1000" b="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000" b="0">
                  <a:solidFill>
                    <a:schemeClr val="tx1"/>
                  </a:solidFill>
                  <a:latin typeface="Tahoma" panose="020B0604030504040204" pitchFamily="34" charset="0"/>
                  <a:ea typeface="Tahoma" panose="020B0604030504040204" pitchFamily="34" charset="0"/>
                  <a:cs typeface="Tahoma" panose="020B0604030504040204" pitchFamily="34" charset="0"/>
                </a:rPr>
                <a:t>45–60 mins</a:t>
              </a:r>
            </a:p>
            <a:p>
              <a:endParaRPr lang="en-US" sz="100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34044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107DEF6-53D4-9FA8-4769-C6D2354D52B0}"/>
            </a:ext>
          </a:extLst>
        </p:cNvPr>
        <p:cNvGrpSpPr/>
        <p:nvPr/>
      </p:nvGrpSpPr>
      <p:grpSpPr>
        <a:xfrm>
          <a:off x="0" y="0"/>
          <a:ext cx="0" cy="0"/>
          <a:chOff x="0" y="0"/>
          <a:chExt cx="0" cy="0"/>
        </a:xfrm>
      </p:grpSpPr>
      <p:sp>
        <p:nvSpPr>
          <p:cNvPr id="5" name="Slide Number">
            <a:extLst>
              <a:ext uri="{FF2B5EF4-FFF2-40B4-BE49-F238E27FC236}">
                <a16:creationId xmlns:a16="http://schemas.microsoft.com/office/drawing/2014/main" id="{FAFA80CF-EB22-E7E4-B4F1-8EBACCDC07E7}"/>
              </a:ext>
            </a:extLst>
          </p:cNvPr>
          <p:cNvSpPr>
            <a:spLocks noGrp="1"/>
          </p:cNvSpPr>
          <p:nvPr>
            <p:ph type="sldNum" sz="quarter" idx="12"/>
          </p:nvPr>
        </p:nvSpPr>
        <p:spPr/>
        <p:txBody>
          <a:bodyPr/>
          <a:lstStyle/>
          <a:p>
            <a:r>
              <a:rPr lang="en-US"/>
              <a:t>#</a:t>
            </a:r>
            <a:fld id="{6992B5C9-27B4-CF48-BB10-5E571F14470A}" type="slidenum">
              <a:rPr lang="en-US" smtClean="0"/>
              <a:pPr/>
              <a:t>10</a:t>
            </a:fld>
            <a:endParaRPr lang="en-US"/>
          </a:p>
        </p:txBody>
      </p:sp>
      <p:sp>
        <p:nvSpPr>
          <p:cNvPr id="4" name="Title 3">
            <a:extLst>
              <a:ext uri="{FF2B5EF4-FFF2-40B4-BE49-F238E27FC236}">
                <a16:creationId xmlns:a16="http://schemas.microsoft.com/office/drawing/2014/main" id="{B6EE1B85-94D7-0E0B-E697-A602887A0C36}"/>
              </a:ext>
            </a:extLst>
          </p:cNvPr>
          <p:cNvSpPr>
            <a:spLocks noGrp="1"/>
          </p:cNvSpPr>
          <p:nvPr>
            <p:ph type="title" idx="4294967295"/>
          </p:nvPr>
        </p:nvSpPr>
        <p:spPr>
          <a:xfrm>
            <a:off x="407988" y="461963"/>
            <a:ext cx="6528954" cy="612815"/>
          </a:xfrm>
          <a:ln w="28575"/>
        </p:spPr>
        <p:txBody>
          <a:bodyPr wrap="none" bIns="180000"/>
          <a:lstStyle/>
          <a:p>
            <a:r>
              <a:rPr lang="en-US"/>
              <a:t>WHAT WILL WE LEARN TODAY?</a:t>
            </a:r>
          </a:p>
        </p:txBody>
      </p:sp>
      <p:sp>
        <p:nvSpPr>
          <p:cNvPr id="22" name="frame-purple">
            <a:extLst>
              <a:ext uri="{FF2B5EF4-FFF2-40B4-BE49-F238E27FC236}">
                <a16:creationId xmlns:a16="http://schemas.microsoft.com/office/drawing/2014/main" id="{002BAB00-5452-A344-651B-551337A7FEC9}"/>
              </a:ext>
            </a:extLst>
          </p:cNvPr>
          <p:cNvSpPr/>
          <p:nvPr/>
        </p:nvSpPr>
        <p:spPr>
          <a:xfrm>
            <a:off x="7201987" y="4036902"/>
            <a:ext cx="4582011" cy="1786982"/>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Binary</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is the number system that computers use to process and send data across networks. </a:t>
            </a:r>
          </a:p>
          <a:p>
            <a:pPr>
              <a:spcBef>
                <a:spcPts val="500"/>
              </a:spcBef>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Encryption</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is a way to keep data safe and private when it’s sent across networks.</a:t>
            </a:r>
          </a:p>
        </p:txBody>
      </p:sp>
      <p:sp>
        <p:nvSpPr>
          <p:cNvPr id="10" name="Text">
            <a:extLst>
              <a:ext uri="{FF2B5EF4-FFF2-40B4-BE49-F238E27FC236}">
                <a16:creationId xmlns:a16="http://schemas.microsoft.com/office/drawing/2014/main" id="{B168C163-D9EB-7FC5-06B7-840DC9642321}"/>
              </a:ext>
            </a:extLst>
          </p:cNvPr>
          <p:cNvSpPr txBox="1">
            <a:spLocks/>
          </p:cNvSpPr>
          <p:nvPr/>
        </p:nvSpPr>
        <p:spPr>
          <a:xfrm>
            <a:off x="407988" y="1074778"/>
            <a:ext cx="6528954" cy="1412521"/>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Learning objective​</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I can explain how computer networks, including the internet, offer services like the world wide web and support communication and collaboration (working together).</a:t>
            </a:r>
          </a:p>
        </p:txBody>
      </p:sp>
      <p:sp>
        <p:nvSpPr>
          <p:cNvPr id="11" name="Text">
            <a:extLst>
              <a:ext uri="{FF2B5EF4-FFF2-40B4-BE49-F238E27FC236}">
                <a16:creationId xmlns:a16="http://schemas.microsoft.com/office/drawing/2014/main" id="{53EF4958-C232-F5FB-C2C2-E675BA75EC12}"/>
              </a:ext>
            </a:extLst>
          </p:cNvPr>
          <p:cNvSpPr txBox="1">
            <a:spLocks/>
          </p:cNvSpPr>
          <p:nvPr/>
        </p:nvSpPr>
        <p:spPr>
          <a:xfrm>
            <a:off x="407988" y="2487299"/>
            <a:ext cx="6528966" cy="2343545"/>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Learning outcomes </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By the end of this lesson, I can:</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explain the communication and collaboration opportunities offered by networks</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explain how the internet provides services like the World</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Wide Web </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name and draw the parts of a network</a:t>
            </a:r>
          </a:p>
        </p:txBody>
      </p:sp>
      <p:sp>
        <p:nvSpPr>
          <p:cNvPr id="12" name="Text">
            <a:extLst>
              <a:ext uri="{FF2B5EF4-FFF2-40B4-BE49-F238E27FC236}">
                <a16:creationId xmlns:a16="http://schemas.microsoft.com/office/drawing/2014/main" id="{A2E31939-21C5-5876-7DD0-BCEFA8522F39}"/>
              </a:ext>
            </a:extLst>
          </p:cNvPr>
          <p:cNvSpPr txBox="1">
            <a:spLocks/>
          </p:cNvSpPr>
          <p:nvPr/>
        </p:nvSpPr>
        <p:spPr>
          <a:xfrm>
            <a:off x="407988" y="4830844"/>
            <a:ext cx="6528954" cy="1102179"/>
          </a:xfrm>
          <a:prstGeom prst="rect">
            <a:avLst/>
          </a:prstGeom>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a:latin typeface="Tahoma"/>
                <a:ea typeface="Tahoma"/>
                <a:cs typeface="Tahoma"/>
              </a:rPr>
              <a:t>We need places to store data (data </a:t>
            </a:r>
            <a:r>
              <a:rPr lang="en-US" sz="1600" err="1">
                <a:latin typeface="Tahoma"/>
                <a:ea typeface="Tahoma"/>
                <a:cs typeface="Tahoma"/>
              </a:rPr>
              <a:t>centres</a:t>
            </a:r>
            <a:r>
              <a:rPr lang="en-US" sz="1600">
                <a:latin typeface="Tahoma"/>
                <a:ea typeface="Tahoma"/>
                <a:cs typeface="Tahoma"/>
              </a:rPr>
              <a:t>) and ways to simplify it (binary code) to send it from place to place (through a network) safely and securely (with encryption).</a:t>
            </a:r>
            <a:endParaRPr lang="en-US">
              <a:latin typeface="Tahoma"/>
              <a:ea typeface="Tahoma"/>
              <a:cs typeface="Tahoma"/>
            </a:endParaRPr>
          </a:p>
        </p:txBody>
      </p:sp>
      <p:pic>
        <p:nvPicPr>
          <p:cNvPr id="2" name="flash-questionmark">
            <a:extLst>
              <a:ext uri="{FF2B5EF4-FFF2-40B4-BE49-F238E27FC236}">
                <a16:creationId xmlns:a16="http://schemas.microsoft.com/office/drawing/2014/main" id="{9FE391E1-D75A-C476-9ECC-9B7A9B83EF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427075">
            <a:off x="9935741" y="3047217"/>
            <a:ext cx="1929249" cy="1650580"/>
          </a:xfrm>
          <a:prstGeom prst="rect">
            <a:avLst/>
          </a:prstGeom>
        </p:spPr>
      </p:pic>
    </p:spTree>
    <p:extLst>
      <p:ext uri="{BB962C8B-B14F-4D97-AF65-F5344CB8AC3E}">
        <p14:creationId xmlns:p14="http://schemas.microsoft.com/office/powerpoint/2010/main" val="21069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Effect transition="in" filter="fade">
                                      <p:cBhvr>
                                        <p:cTn id="9" dur="200"/>
                                        <p:tgtEl>
                                          <p:spTgt spid="22"/>
                                        </p:tgtEl>
                                      </p:cBhvr>
                                    </p:animEffect>
                                  </p:childTnLst>
                                </p:cTn>
                              </p:par>
                            </p:childTnLst>
                          </p:cTn>
                        </p:par>
                        <p:par>
                          <p:cTn id="10" fill="hold">
                            <p:stCondLst>
                              <p:cond delay="2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49" presetClass="entr" presetSubtype="0"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yellow">
            <a:extLst>
              <a:ext uri="{FF2B5EF4-FFF2-40B4-BE49-F238E27FC236}">
                <a16:creationId xmlns:a16="http://schemas.microsoft.com/office/drawing/2014/main" id="{2B3685D5-6D5B-3E42-BBB1-BC8371912FA2}"/>
              </a:ext>
            </a:extLst>
          </p:cNvPr>
          <p:cNvSpPr/>
          <p:nvPr/>
        </p:nvSpPr>
        <p:spPr>
          <a:xfrm>
            <a:off x="519700" y="441325"/>
            <a:ext cx="3011291" cy="1594622"/>
          </a:xfrm>
          <a:prstGeom prst="rect">
            <a:avLst/>
          </a:prstGeom>
          <a:solidFill>
            <a:schemeClr val="accent1"/>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FIND OUT HOW THE INTERNET WORKS –   GET READY TO TAKE ON THE DATA SUPERHERO CHALLENGE!</a:t>
            </a:r>
          </a:p>
        </p:txBody>
      </p:sp>
    </p:spTree>
    <p:extLst>
      <p:ext uri="{BB962C8B-B14F-4D97-AF65-F5344CB8AC3E}">
        <p14:creationId xmlns:p14="http://schemas.microsoft.com/office/powerpoint/2010/main" val="13972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Effect transition="in" filter="fade">
                                      <p:cBhvr>
                                        <p:cTn id="9"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mic-frame">
            <a:extLst>
              <a:ext uri="{FF2B5EF4-FFF2-40B4-BE49-F238E27FC236}">
                <a16:creationId xmlns:a16="http://schemas.microsoft.com/office/drawing/2014/main" id="{ABD9508A-EA8B-68B4-8C2B-BBB4FEF4F7C1}"/>
              </a:ext>
            </a:extLst>
          </p:cNvPr>
          <p:cNvSpPr/>
          <p:nvPr/>
        </p:nvSpPr>
        <p:spPr>
          <a:xfrm>
            <a:off x="3143250" y="462435"/>
            <a:ext cx="5867400" cy="5558890"/>
          </a:xfrm>
          <a:prstGeom prst="rect">
            <a:avLst/>
          </a:prstGeom>
          <a:blipFill>
            <a:blip r:embed="rId3">
              <a:extLst>
                <a:ext uri="{96DAC541-7B7A-43D3-8B79-37D633B846F1}">
                  <asvg:svgBlip xmlns:asvg="http://schemas.microsoft.com/office/drawing/2016/SVG/main" r:embed="rId4"/>
                </a:ext>
              </a:extLst>
            </a:blip>
            <a:srcRect/>
            <a:stretch>
              <a:fillRect l="-1648" r="-164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mic-frame-1">
            <a:extLst>
              <a:ext uri="{FF2B5EF4-FFF2-40B4-BE49-F238E27FC236}">
                <a16:creationId xmlns:a16="http://schemas.microsoft.com/office/drawing/2014/main" id="{4DA37D31-13BE-FB62-41C3-48C925FABD5B}"/>
              </a:ext>
            </a:extLst>
          </p:cNvPr>
          <p:cNvSpPr/>
          <p:nvPr/>
        </p:nvSpPr>
        <p:spPr>
          <a:xfrm>
            <a:off x="407988" y="3657362"/>
            <a:ext cx="2735262" cy="2363964"/>
          </a:xfrm>
          <a:prstGeom prst="rect">
            <a:avLst/>
          </a:prstGeom>
          <a:noFill/>
          <a:ln w="254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pic>
        <p:nvPicPr>
          <p:cNvPr id="10" name="Graphic 9">
            <a:extLst>
              <a:ext uri="{FF2B5EF4-FFF2-40B4-BE49-F238E27FC236}">
                <a16:creationId xmlns:a16="http://schemas.microsoft.com/office/drawing/2014/main" id="{B2199131-E654-4770-5877-8F61655DE2A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0800000">
            <a:off x="3574671" y="821462"/>
            <a:ext cx="4823579" cy="4840836"/>
          </a:xfrm>
          <a:prstGeom prst="rect">
            <a:avLst/>
          </a:prstGeom>
        </p:spPr>
      </p:pic>
      <p:sp>
        <p:nvSpPr>
          <p:cNvPr id="2" name="Title 3">
            <a:extLst>
              <a:ext uri="{FF2B5EF4-FFF2-40B4-BE49-F238E27FC236}">
                <a16:creationId xmlns:a16="http://schemas.microsoft.com/office/drawing/2014/main" id="{C1525D9A-36B7-E57E-F0E3-E70DC4DBE550}"/>
              </a:ext>
            </a:extLst>
          </p:cNvPr>
          <p:cNvSpPr txBox="1">
            <a:spLocks/>
          </p:cNvSpPr>
          <p:nvPr/>
        </p:nvSpPr>
        <p:spPr>
          <a:xfrm>
            <a:off x="407988" y="461963"/>
            <a:ext cx="2735262"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WELCOME TO GLOBIX CORP</a:t>
            </a:r>
          </a:p>
        </p:txBody>
      </p:sp>
      <p:sp>
        <p:nvSpPr>
          <p:cNvPr id="3" name="Text">
            <a:extLst>
              <a:ext uri="{FF2B5EF4-FFF2-40B4-BE49-F238E27FC236}">
                <a16:creationId xmlns:a16="http://schemas.microsoft.com/office/drawing/2014/main" id="{73E78235-AC18-660A-A267-9911BE46DC21}"/>
              </a:ext>
            </a:extLst>
          </p:cNvPr>
          <p:cNvSpPr txBox="1">
            <a:spLocks/>
          </p:cNvSpPr>
          <p:nvPr/>
        </p:nvSpPr>
        <p:spPr>
          <a:xfrm>
            <a:off x="407988" y="1324077"/>
            <a:ext cx="2735262" cy="2333286"/>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In the Manchester office, 1,000 employees create emails, slides and spreadsheets that can</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be opened on any of</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their laptops. They can print them on 25</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shared printers.</a:t>
            </a:r>
          </a:p>
        </p:txBody>
      </p:sp>
      <p:sp>
        <p:nvSpPr>
          <p:cNvPr id="4" name="comic-frame-1">
            <a:extLst>
              <a:ext uri="{FF2B5EF4-FFF2-40B4-BE49-F238E27FC236}">
                <a16:creationId xmlns:a16="http://schemas.microsoft.com/office/drawing/2014/main" id="{F956C296-BCE8-FBF6-7B92-7AA5948EC187}"/>
              </a:ext>
            </a:extLst>
          </p:cNvPr>
          <p:cNvSpPr/>
          <p:nvPr/>
        </p:nvSpPr>
        <p:spPr>
          <a:xfrm>
            <a:off x="407988" y="3657362"/>
            <a:ext cx="2735262" cy="2363963"/>
          </a:xfrm>
          <a:prstGeom prst="rect">
            <a:avLst/>
          </a:prstGeom>
          <a:blipFill>
            <a:blip r:embed="rId7" cstate="screen">
              <a:extLst>
                <a:ext uri="{28A0092B-C50C-407E-A947-70E740481C1C}">
                  <a14:useLocalDpi xmlns:a14="http://schemas.microsoft.com/office/drawing/2010/main"/>
                </a:ext>
              </a:extLst>
            </a:blip>
            <a:srcRect/>
            <a:stretch>
              <a:fillRect l="-61791" t="-19671" r="-81613" b="-68085"/>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8" name="Text">
            <a:extLst>
              <a:ext uri="{FF2B5EF4-FFF2-40B4-BE49-F238E27FC236}">
                <a16:creationId xmlns:a16="http://schemas.microsoft.com/office/drawing/2014/main" id="{D0F86C92-7329-E58E-9DEB-ED5B99392EDB}"/>
              </a:ext>
            </a:extLst>
          </p:cNvPr>
          <p:cNvSpPr txBox="1">
            <a:spLocks/>
          </p:cNvSpPr>
          <p:nvPr/>
        </p:nvSpPr>
        <p:spPr>
          <a:xfrm>
            <a:off x="4798414" y="2444569"/>
            <a:ext cx="2432647" cy="1594622"/>
          </a:xfrm>
          <a:prstGeom prst="rect">
            <a:avLst/>
          </a:prstGeom>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This works because everything is connected by a </a:t>
            </a:r>
            <a:r>
              <a:rPr lang="en-US" sz="1600" b="1">
                <a:latin typeface="Tahoma" panose="020B0604030504040204" pitchFamily="34" charset="0"/>
                <a:ea typeface="Tahoma" panose="020B0604030504040204" pitchFamily="34" charset="0"/>
                <a:cs typeface="Tahoma" panose="020B0604030504040204" pitchFamily="34" charset="0"/>
              </a:rPr>
              <a:t>Local Area Network (LAN)</a:t>
            </a:r>
            <a:r>
              <a:rPr lang="en-US" sz="1600">
                <a:latin typeface="Tahoma" panose="020B0604030504040204" pitchFamily="34" charset="0"/>
                <a:ea typeface="Tahoma" panose="020B0604030504040204" pitchFamily="34" charset="0"/>
                <a:cs typeface="Tahoma" panose="020B0604030504040204" pitchFamily="34" charset="0"/>
              </a:rPr>
              <a:t> like this one.</a:t>
            </a:r>
          </a:p>
        </p:txBody>
      </p:sp>
      <p:sp>
        <p:nvSpPr>
          <p:cNvPr id="7" name="Text">
            <a:extLst>
              <a:ext uri="{FF2B5EF4-FFF2-40B4-BE49-F238E27FC236}">
                <a16:creationId xmlns:a16="http://schemas.microsoft.com/office/drawing/2014/main" id="{07F2CCF7-9CCD-7324-8D0B-3582760F6A22}"/>
              </a:ext>
            </a:extLst>
          </p:cNvPr>
          <p:cNvSpPr txBox="1">
            <a:spLocks/>
          </p:cNvSpPr>
          <p:nvPr/>
        </p:nvSpPr>
        <p:spPr>
          <a:xfrm>
            <a:off x="9010651" y="461963"/>
            <a:ext cx="2751794" cy="1348401"/>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server</a:t>
            </a:r>
            <a:r>
              <a:rPr lang="en-US" sz="1600">
                <a:latin typeface="Tahoma" panose="020B0604030504040204" pitchFamily="34" charset="0"/>
                <a:ea typeface="Tahoma" panose="020B0604030504040204" pitchFamily="34" charset="0"/>
                <a:cs typeface="Tahoma" panose="020B0604030504040204" pitchFamily="34" charset="0"/>
              </a:rPr>
              <a:t> is a powerful computer that </a:t>
            </a:r>
            <a:r>
              <a:rPr lang="en-US" sz="1600" b="1">
                <a:latin typeface="Tahoma" panose="020B0604030504040204" pitchFamily="34" charset="0"/>
                <a:ea typeface="Tahoma" panose="020B0604030504040204" pitchFamily="34" charset="0"/>
                <a:cs typeface="Tahoma" panose="020B0604030504040204" pitchFamily="34" charset="0"/>
              </a:rPr>
              <a:t>stores and shares</a:t>
            </a:r>
            <a:r>
              <a:rPr lang="en-US" sz="1600">
                <a:latin typeface="Tahoma" panose="020B0604030504040204" pitchFamily="34" charset="0"/>
                <a:ea typeface="Tahoma" panose="020B0604030504040204" pitchFamily="34" charset="0"/>
                <a:cs typeface="Tahoma" panose="020B0604030504040204" pitchFamily="34" charset="0"/>
              </a:rPr>
              <a:t> everything created by the employees.</a:t>
            </a:r>
          </a:p>
        </p:txBody>
      </p:sp>
      <p:sp>
        <p:nvSpPr>
          <p:cNvPr id="15" name="Text">
            <a:extLst>
              <a:ext uri="{FF2B5EF4-FFF2-40B4-BE49-F238E27FC236}">
                <a16:creationId xmlns:a16="http://schemas.microsoft.com/office/drawing/2014/main" id="{3CA8412F-9473-1AB2-6C22-1F93C8F8117D}"/>
              </a:ext>
            </a:extLst>
          </p:cNvPr>
          <p:cNvSpPr txBox="1">
            <a:spLocks/>
          </p:cNvSpPr>
          <p:nvPr/>
        </p:nvSpPr>
        <p:spPr>
          <a:xfrm>
            <a:off x="9010651" y="1810364"/>
            <a:ext cx="2751794" cy="1491781"/>
          </a:xfrm>
          <a:prstGeom prst="rect">
            <a:avLst/>
          </a:prstGeom>
          <a:solidFill>
            <a:schemeClr val="accent6"/>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pic>
        <p:nvPicPr>
          <p:cNvPr id="17" name="Graphic 16">
            <a:extLst>
              <a:ext uri="{FF2B5EF4-FFF2-40B4-BE49-F238E27FC236}">
                <a16:creationId xmlns:a16="http://schemas.microsoft.com/office/drawing/2014/main" id="{47A8BE6B-AF93-2609-329F-55D96FC888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03789" y="2038405"/>
            <a:ext cx="765518" cy="1055174"/>
          </a:xfrm>
          <a:prstGeom prst="rect">
            <a:avLst/>
          </a:prstGeom>
        </p:spPr>
      </p:pic>
      <p:sp>
        <p:nvSpPr>
          <p:cNvPr id="9" name="Slide Number Placeholder 8">
            <a:extLst>
              <a:ext uri="{FF2B5EF4-FFF2-40B4-BE49-F238E27FC236}">
                <a16:creationId xmlns:a16="http://schemas.microsoft.com/office/drawing/2014/main" id="{2FACF162-E22A-46B3-0771-09F78D4D7ED9}"/>
              </a:ext>
            </a:extLst>
          </p:cNvPr>
          <p:cNvSpPr>
            <a:spLocks noGrp="1"/>
          </p:cNvSpPr>
          <p:nvPr>
            <p:ph type="sldNum" sz="quarter" idx="12"/>
          </p:nvPr>
        </p:nvSpPr>
        <p:spPr/>
        <p:txBody>
          <a:bodyPr/>
          <a:lstStyle/>
          <a:p>
            <a:r>
              <a:rPr lang="en-US"/>
              <a:t>#</a:t>
            </a:r>
            <a:fld id="{6992B5C9-27B4-CF48-BB10-5E571F14470A}" type="slidenum">
              <a:rPr lang="en-US" smtClean="0"/>
              <a:pPr/>
              <a:t>12</a:t>
            </a:fld>
            <a:endParaRPr lang="en-US"/>
          </a:p>
        </p:txBody>
      </p:sp>
      <p:sp>
        <p:nvSpPr>
          <p:cNvPr id="12" name="Text">
            <a:extLst>
              <a:ext uri="{FF2B5EF4-FFF2-40B4-BE49-F238E27FC236}">
                <a16:creationId xmlns:a16="http://schemas.microsoft.com/office/drawing/2014/main" id="{CF2E2E03-8F57-1CF3-76AA-2EC5BF33D23A}"/>
              </a:ext>
            </a:extLst>
          </p:cNvPr>
          <p:cNvSpPr txBox="1">
            <a:spLocks/>
          </p:cNvSpPr>
          <p:nvPr/>
        </p:nvSpPr>
        <p:spPr>
          <a:xfrm>
            <a:off x="9010651" y="4401697"/>
            <a:ext cx="2751794" cy="1619343"/>
          </a:xfrm>
          <a:prstGeom prst="rect">
            <a:avLst/>
          </a:prstGeom>
          <a:solidFill>
            <a:schemeClr val="accent3"/>
          </a:solid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1" name="Text">
            <a:extLst>
              <a:ext uri="{FF2B5EF4-FFF2-40B4-BE49-F238E27FC236}">
                <a16:creationId xmlns:a16="http://schemas.microsoft.com/office/drawing/2014/main" id="{742E3FFC-E3E8-BDC4-C49E-3B337F06CC17}"/>
              </a:ext>
            </a:extLst>
          </p:cNvPr>
          <p:cNvSpPr txBox="1">
            <a:spLocks/>
          </p:cNvSpPr>
          <p:nvPr/>
        </p:nvSpPr>
        <p:spPr>
          <a:xfrm>
            <a:off x="9010650" y="3299519"/>
            <a:ext cx="275179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Office servers are</a:t>
            </a:r>
            <a:br>
              <a:rPr lang="en-US" sz="1600" b="1">
                <a:latin typeface="Tahoma" panose="020B0604030504040204" pitchFamily="34" charset="0"/>
                <a:ea typeface="Tahoma" panose="020B0604030504040204" pitchFamily="34" charset="0"/>
                <a:cs typeface="Tahoma" panose="020B0604030504040204" pitchFamily="34" charset="0"/>
              </a:rPr>
            </a:br>
            <a:r>
              <a:rPr lang="en-US" sz="1600" b="1">
                <a:latin typeface="Tahoma" panose="020B0604030504040204" pitchFamily="34" charset="0"/>
                <a:ea typeface="Tahoma" panose="020B0604030504040204" pitchFamily="34" charset="0"/>
                <a:cs typeface="Tahoma" panose="020B0604030504040204" pitchFamily="34" charset="0"/>
              </a:rPr>
              <a:t>stored in locked, cold rooms – why?</a:t>
            </a:r>
          </a:p>
        </p:txBody>
      </p:sp>
      <p:sp>
        <p:nvSpPr>
          <p:cNvPr id="16" name="Text">
            <a:extLst>
              <a:ext uri="{FF2B5EF4-FFF2-40B4-BE49-F238E27FC236}">
                <a16:creationId xmlns:a16="http://schemas.microsoft.com/office/drawing/2014/main" id="{D611BF61-8E3E-FF8D-6CA5-6569359C5C81}"/>
              </a:ext>
            </a:extLst>
          </p:cNvPr>
          <p:cNvSpPr txBox="1">
            <a:spLocks/>
          </p:cNvSpPr>
          <p:nvPr/>
        </p:nvSpPr>
        <p:spPr>
          <a:xfrm>
            <a:off x="407988" y="5411588"/>
            <a:ext cx="949317" cy="609737"/>
          </a:xfrm>
          <a:prstGeom prst="rect">
            <a:avLst/>
          </a:prstGeom>
          <a:solidFill>
            <a:schemeClr val="bg1"/>
          </a:solidFill>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Server</a:t>
            </a:r>
          </a:p>
        </p:txBody>
      </p:sp>
      <p:pic>
        <p:nvPicPr>
          <p:cNvPr id="19" name="Graphic 18">
            <a:extLst>
              <a:ext uri="{FF2B5EF4-FFF2-40B4-BE49-F238E27FC236}">
                <a16:creationId xmlns:a16="http://schemas.microsoft.com/office/drawing/2014/main" id="{89BB37CA-0872-4DF4-B5CF-6F06A6B423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6335" y="4596778"/>
            <a:ext cx="860426" cy="1229180"/>
          </a:xfrm>
          <a:prstGeom prst="rect">
            <a:avLst/>
          </a:prstGeom>
        </p:spPr>
      </p:pic>
    </p:spTree>
    <p:extLst>
      <p:ext uri="{BB962C8B-B14F-4D97-AF65-F5344CB8AC3E}">
        <p14:creationId xmlns:p14="http://schemas.microsoft.com/office/powerpoint/2010/main" val="394794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D2E5-BBA1-EB41-892F-F0674DA3B68B}"/>
            </a:ext>
          </a:extLst>
        </p:cNvPr>
        <p:cNvGrpSpPr/>
        <p:nvPr/>
      </p:nvGrpSpPr>
      <p:grpSpPr>
        <a:xfrm>
          <a:off x="0" y="0"/>
          <a:ext cx="0" cy="0"/>
          <a:chOff x="0" y="0"/>
          <a:chExt cx="0" cy="0"/>
        </a:xfrm>
      </p:grpSpPr>
      <p:sp>
        <p:nvSpPr>
          <p:cNvPr id="5" name="comic-frame">
            <a:extLst>
              <a:ext uri="{FF2B5EF4-FFF2-40B4-BE49-F238E27FC236}">
                <a16:creationId xmlns:a16="http://schemas.microsoft.com/office/drawing/2014/main" id="{7A0E274D-A517-FD7E-EE1D-D6F37F656AAB}"/>
              </a:ext>
            </a:extLst>
          </p:cNvPr>
          <p:cNvSpPr/>
          <p:nvPr/>
        </p:nvSpPr>
        <p:spPr>
          <a:xfrm>
            <a:off x="3143248" y="462435"/>
            <a:ext cx="8619195" cy="5558890"/>
          </a:xfrm>
          <a:prstGeom prst="rect">
            <a:avLst/>
          </a:prstGeom>
          <a:blipFill>
            <a:blip r:embed="rId3">
              <a:extLst>
                <a:ext uri="{96DAC541-7B7A-43D3-8B79-37D633B846F1}">
                  <asvg:svgBlip xmlns:asvg="http://schemas.microsoft.com/office/drawing/2016/SVG/main" r:embed="rId4"/>
                </a:ext>
              </a:extLst>
            </a:blip>
            <a:stretch>
              <a:fillRect l="-1648" r="-164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AE796CE-7639-BE1F-E014-504A49F829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381042" y="3417472"/>
            <a:ext cx="2443984" cy="2421967"/>
          </a:xfrm>
          <a:prstGeom prst="rect">
            <a:avLst/>
          </a:prstGeom>
        </p:spPr>
      </p:pic>
      <p:pic>
        <p:nvPicPr>
          <p:cNvPr id="21" name="Graphic 20">
            <a:extLst>
              <a:ext uri="{FF2B5EF4-FFF2-40B4-BE49-F238E27FC236}">
                <a16:creationId xmlns:a16="http://schemas.microsoft.com/office/drawing/2014/main" id="{5BF0E46C-5797-8E28-DB85-9F19F7622B2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64078" y="714387"/>
            <a:ext cx="2443984" cy="2502699"/>
          </a:xfrm>
          <a:prstGeom prst="rect">
            <a:avLst/>
          </a:prstGeom>
        </p:spPr>
      </p:pic>
      <p:pic>
        <p:nvPicPr>
          <p:cNvPr id="23" name="Graphic 22">
            <a:extLst>
              <a:ext uri="{FF2B5EF4-FFF2-40B4-BE49-F238E27FC236}">
                <a16:creationId xmlns:a16="http://schemas.microsoft.com/office/drawing/2014/main" id="{89DD0778-83E1-FDE8-896A-DC61A84725C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904288" y="754753"/>
            <a:ext cx="2443984" cy="2421967"/>
          </a:xfrm>
          <a:prstGeom prst="rect">
            <a:avLst/>
          </a:prstGeom>
        </p:spPr>
      </p:pic>
      <p:pic>
        <p:nvPicPr>
          <p:cNvPr id="25" name="Graphic 24">
            <a:extLst>
              <a:ext uri="{FF2B5EF4-FFF2-40B4-BE49-F238E27FC236}">
                <a16:creationId xmlns:a16="http://schemas.microsoft.com/office/drawing/2014/main" id="{DCBCC156-664F-B0E1-3788-567B59CF696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798081" y="3377106"/>
            <a:ext cx="2554074" cy="2502698"/>
          </a:xfrm>
          <a:prstGeom prst="rect">
            <a:avLst/>
          </a:prstGeom>
        </p:spPr>
      </p:pic>
      <p:sp>
        <p:nvSpPr>
          <p:cNvPr id="2" name="Title 3">
            <a:extLst>
              <a:ext uri="{FF2B5EF4-FFF2-40B4-BE49-F238E27FC236}">
                <a16:creationId xmlns:a16="http://schemas.microsoft.com/office/drawing/2014/main" id="{7042D01C-6B28-F565-B6E5-469466F6F3B4}"/>
              </a:ext>
            </a:extLst>
          </p:cNvPr>
          <p:cNvSpPr txBox="1">
            <a:spLocks/>
          </p:cNvSpPr>
          <p:nvPr/>
        </p:nvSpPr>
        <p:spPr>
          <a:xfrm>
            <a:off x="407988" y="461963"/>
            <a:ext cx="2735262"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GLOBIX CORP</a:t>
            </a:r>
            <a:br>
              <a:rPr lang="en-US"/>
            </a:br>
            <a:r>
              <a:rPr lang="en-US"/>
              <a:t>HAS GROWN!</a:t>
            </a:r>
          </a:p>
        </p:txBody>
      </p:sp>
      <p:sp>
        <p:nvSpPr>
          <p:cNvPr id="3" name="Text">
            <a:extLst>
              <a:ext uri="{FF2B5EF4-FFF2-40B4-BE49-F238E27FC236}">
                <a16:creationId xmlns:a16="http://schemas.microsoft.com/office/drawing/2014/main" id="{78B82789-3443-0A3F-7043-E095BB128E8B}"/>
              </a:ext>
            </a:extLst>
          </p:cNvPr>
          <p:cNvSpPr txBox="1">
            <a:spLocks/>
          </p:cNvSpPr>
          <p:nvPr/>
        </p:nvSpPr>
        <p:spPr>
          <a:xfrm>
            <a:off x="407988" y="1324077"/>
            <a:ext cx="2735262" cy="3348847"/>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The company now has four offices, and everyone needs to open each other's documents.</a:t>
            </a:r>
          </a:p>
        </p:txBody>
      </p:sp>
      <p:sp>
        <p:nvSpPr>
          <p:cNvPr id="7" name="Text">
            <a:extLst>
              <a:ext uri="{FF2B5EF4-FFF2-40B4-BE49-F238E27FC236}">
                <a16:creationId xmlns:a16="http://schemas.microsoft.com/office/drawing/2014/main" id="{AFDBEAFA-B1B3-B404-58BC-F10C351E786E}"/>
              </a:ext>
            </a:extLst>
          </p:cNvPr>
          <p:cNvSpPr txBox="1">
            <a:spLocks/>
          </p:cNvSpPr>
          <p:nvPr/>
        </p:nvSpPr>
        <p:spPr>
          <a:xfrm>
            <a:off x="407987" y="4672924"/>
            <a:ext cx="2735262" cy="1348401"/>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Networks help all </a:t>
            </a:r>
            <a:r>
              <a:rPr lang="en-US" sz="1600" err="1">
                <a:latin typeface="Tahoma" panose="020B0604030504040204" pitchFamily="34" charset="0"/>
                <a:ea typeface="Tahoma" panose="020B0604030504040204" pitchFamily="34" charset="0"/>
                <a:cs typeface="Tahoma" panose="020B0604030504040204" pitchFamily="34" charset="0"/>
              </a:rPr>
              <a:t>Globix</a:t>
            </a:r>
            <a:r>
              <a:rPr lang="en-US" sz="1600">
                <a:latin typeface="Tahoma" panose="020B0604030504040204" pitchFamily="34" charset="0"/>
                <a:ea typeface="Tahoma" panose="020B0604030504040204" pitchFamily="34" charset="0"/>
                <a:cs typeface="Tahoma" panose="020B0604030504040204" pitchFamily="34" charset="0"/>
              </a:rPr>
              <a:t> Corp's employees to communicate and collaborate!</a:t>
            </a:r>
          </a:p>
        </p:txBody>
      </p:sp>
      <p:sp>
        <p:nvSpPr>
          <p:cNvPr id="9" name="Text">
            <a:extLst>
              <a:ext uri="{FF2B5EF4-FFF2-40B4-BE49-F238E27FC236}">
                <a16:creationId xmlns:a16="http://schemas.microsoft.com/office/drawing/2014/main" id="{28225E1B-D25D-41DD-1EE7-D6EB69AC182E}"/>
              </a:ext>
            </a:extLst>
          </p:cNvPr>
          <p:cNvSpPr txBox="1">
            <a:spLocks/>
          </p:cNvSpPr>
          <p:nvPr/>
        </p:nvSpPr>
        <p:spPr>
          <a:xfrm>
            <a:off x="3674533" y="1660868"/>
            <a:ext cx="1820747" cy="609737"/>
          </a:xfrm>
          <a:prstGeom prst="rect">
            <a:avLst/>
          </a:prstGeom>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Peterborough</a:t>
            </a:r>
            <a:endParaRPr lang="en-US" sz="1600" b="1">
              <a:latin typeface="Tahoma" panose="020B0604030504040204" pitchFamily="34" charset="0"/>
              <a:ea typeface="Tahoma" panose="020B0604030504040204" pitchFamily="34" charset="0"/>
              <a:cs typeface="Tahoma" panose="020B0604030504040204" pitchFamily="34" charset="0"/>
            </a:endParaRPr>
          </a:p>
        </p:txBody>
      </p:sp>
      <p:sp>
        <p:nvSpPr>
          <p:cNvPr id="12" name="Text">
            <a:extLst>
              <a:ext uri="{FF2B5EF4-FFF2-40B4-BE49-F238E27FC236}">
                <a16:creationId xmlns:a16="http://schemas.microsoft.com/office/drawing/2014/main" id="{50C4EC6E-0D42-0DCE-185F-39989C5123B4}"/>
              </a:ext>
            </a:extLst>
          </p:cNvPr>
          <p:cNvSpPr txBox="1">
            <a:spLocks/>
          </p:cNvSpPr>
          <p:nvPr/>
        </p:nvSpPr>
        <p:spPr>
          <a:xfrm>
            <a:off x="9506262" y="1660868"/>
            <a:ext cx="1131675" cy="609737"/>
          </a:xfrm>
          <a:prstGeom prst="rect">
            <a:avLst/>
          </a:prstGeom>
          <a:ln w="25400">
            <a:no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Glasgow</a:t>
            </a:r>
            <a:endParaRPr lang="en-US" sz="1600" b="1">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16368B00-D63F-1CFA-CD6C-7300FBF7C487}"/>
              </a:ext>
            </a:extLst>
          </p:cNvPr>
          <p:cNvSpPr txBox="1">
            <a:spLocks/>
          </p:cNvSpPr>
          <p:nvPr/>
        </p:nvSpPr>
        <p:spPr>
          <a:xfrm>
            <a:off x="4032475" y="4323587"/>
            <a:ext cx="966116" cy="609737"/>
          </a:xfrm>
          <a:prstGeom prst="rect">
            <a:avLst/>
          </a:prstGeom>
          <a:ln w="25400">
            <a:no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Cardiff</a:t>
            </a:r>
            <a:endParaRPr lang="en-US" sz="1600" b="1">
              <a:latin typeface="Tahoma" panose="020B0604030504040204" pitchFamily="34" charset="0"/>
              <a:ea typeface="Tahoma" panose="020B0604030504040204" pitchFamily="34" charset="0"/>
              <a:cs typeface="Tahoma" panose="020B0604030504040204" pitchFamily="34" charset="0"/>
            </a:endParaRPr>
          </a:p>
        </p:txBody>
      </p:sp>
      <p:sp>
        <p:nvSpPr>
          <p:cNvPr id="14" name="Text">
            <a:extLst>
              <a:ext uri="{FF2B5EF4-FFF2-40B4-BE49-F238E27FC236}">
                <a16:creationId xmlns:a16="http://schemas.microsoft.com/office/drawing/2014/main" id="{B7F0AAD5-23DF-0598-CA25-40D6E315877F}"/>
              </a:ext>
            </a:extLst>
          </p:cNvPr>
          <p:cNvSpPr txBox="1">
            <a:spLocks/>
          </p:cNvSpPr>
          <p:nvPr/>
        </p:nvSpPr>
        <p:spPr>
          <a:xfrm>
            <a:off x="9620362" y="4323587"/>
            <a:ext cx="978107" cy="609737"/>
          </a:xfrm>
          <a:prstGeom prst="rect">
            <a:avLst/>
          </a:prstGeom>
          <a:ln w="25400">
            <a:no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Belfast</a:t>
            </a:r>
            <a:endParaRPr lang="en-US" sz="1600" b="1">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Arrow Connector 25">
            <a:extLst>
              <a:ext uri="{FF2B5EF4-FFF2-40B4-BE49-F238E27FC236}">
                <a16:creationId xmlns:a16="http://schemas.microsoft.com/office/drawing/2014/main" id="{BFDEA3DA-4039-6C90-5A1E-AFB534EC2E34}"/>
              </a:ext>
            </a:extLst>
          </p:cNvPr>
          <p:cNvCxnSpPr>
            <a:cxnSpLocks/>
          </p:cNvCxnSpPr>
          <p:nvPr/>
        </p:nvCxnSpPr>
        <p:spPr>
          <a:xfrm flipH="1">
            <a:off x="5548095" y="3877733"/>
            <a:ext cx="476468" cy="245534"/>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5A35668-5219-6907-E9E9-A3ABA175F24F}"/>
              </a:ext>
            </a:extLst>
          </p:cNvPr>
          <p:cNvCxnSpPr>
            <a:cxnSpLocks/>
          </p:cNvCxnSpPr>
          <p:nvPr/>
        </p:nvCxnSpPr>
        <p:spPr>
          <a:xfrm flipH="1" flipV="1">
            <a:off x="5693337" y="2409985"/>
            <a:ext cx="385613" cy="226107"/>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A25A732-80FF-D81D-5405-FE340012FEAE}"/>
              </a:ext>
            </a:extLst>
          </p:cNvPr>
          <p:cNvCxnSpPr>
            <a:cxnSpLocks/>
          </p:cNvCxnSpPr>
          <p:nvPr/>
        </p:nvCxnSpPr>
        <p:spPr>
          <a:xfrm flipV="1">
            <a:off x="8727694" y="2549729"/>
            <a:ext cx="364531" cy="172727"/>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03C631E-843A-382F-BC92-9F2AA2110BD4}"/>
              </a:ext>
            </a:extLst>
          </p:cNvPr>
          <p:cNvCxnSpPr>
            <a:cxnSpLocks/>
          </p:cNvCxnSpPr>
          <p:nvPr/>
        </p:nvCxnSpPr>
        <p:spPr>
          <a:xfrm>
            <a:off x="8671538" y="3877733"/>
            <a:ext cx="398720" cy="245534"/>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C2CEC72D-3895-A59C-38B0-7C39CEFC8A94}"/>
              </a:ext>
            </a:extLst>
          </p:cNvPr>
          <p:cNvSpPr/>
          <p:nvPr/>
        </p:nvSpPr>
        <p:spPr>
          <a:xfrm>
            <a:off x="5909450" y="1790440"/>
            <a:ext cx="2902881" cy="2902881"/>
          </a:xfrm>
          <a:prstGeom prst="ellipse">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Text">
            <a:extLst>
              <a:ext uri="{FF2B5EF4-FFF2-40B4-BE49-F238E27FC236}">
                <a16:creationId xmlns:a16="http://schemas.microsoft.com/office/drawing/2014/main" id="{9989C82F-D88E-97BE-1638-539FBF968B66}"/>
              </a:ext>
            </a:extLst>
          </p:cNvPr>
          <p:cNvSpPr txBox="1">
            <a:spLocks/>
          </p:cNvSpPr>
          <p:nvPr/>
        </p:nvSpPr>
        <p:spPr>
          <a:xfrm>
            <a:off x="6107507" y="2409985"/>
            <a:ext cx="2432647" cy="1594622"/>
          </a:xfrm>
          <a:prstGeom prst="rect">
            <a:avLst/>
          </a:prstGeom>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They can do this because the four LANs are connected in a </a:t>
            </a:r>
            <a:r>
              <a:rPr lang="en-US" sz="1600" b="1">
                <a:latin typeface="Tahoma" panose="020B0604030504040204" pitchFamily="34" charset="0"/>
                <a:ea typeface="Tahoma" panose="020B0604030504040204" pitchFamily="34" charset="0"/>
                <a:cs typeface="Tahoma" panose="020B0604030504040204" pitchFamily="34" charset="0"/>
              </a:rPr>
              <a:t>Wide Area Network (WAN)</a:t>
            </a:r>
          </a:p>
        </p:txBody>
      </p:sp>
      <p:sp>
        <p:nvSpPr>
          <p:cNvPr id="4" name="Slide Number Placeholder 3">
            <a:extLst>
              <a:ext uri="{FF2B5EF4-FFF2-40B4-BE49-F238E27FC236}">
                <a16:creationId xmlns:a16="http://schemas.microsoft.com/office/drawing/2014/main" id="{942C3F53-7172-A113-3B43-431632870C1B}"/>
              </a:ext>
            </a:extLst>
          </p:cNvPr>
          <p:cNvSpPr>
            <a:spLocks noGrp="1"/>
          </p:cNvSpPr>
          <p:nvPr>
            <p:ph type="sldNum" sz="quarter" idx="12"/>
          </p:nvPr>
        </p:nvSpPr>
        <p:spPr/>
        <p:txBody>
          <a:bodyPr/>
          <a:lstStyle/>
          <a:p>
            <a:r>
              <a:rPr lang="en-US"/>
              <a:t>#</a:t>
            </a:r>
            <a:fld id="{6992B5C9-27B4-CF48-BB10-5E571F14470A}" type="slidenum">
              <a:rPr lang="en-US" smtClean="0"/>
              <a:pPr/>
              <a:t>13</a:t>
            </a:fld>
            <a:endParaRPr lang="en-US"/>
          </a:p>
        </p:txBody>
      </p:sp>
    </p:spTree>
    <p:extLst>
      <p:ext uri="{BB962C8B-B14F-4D97-AF65-F5344CB8AC3E}">
        <p14:creationId xmlns:p14="http://schemas.microsoft.com/office/powerpoint/2010/main" val="39319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F67B-A027-6434-3A59-3EE809ED0DD2}"/>
            </a:ext>
          </a:extLst>
        </p:cNvPr>
        <p:cNvGrpSpPr/>
        <p:nvPr/>
      </p:nvGrpSpPr>
      <p:grpSpPr>
        <a:xfrm>
          <a:off x="0" y="0"/>
          <a:ext cx="0" cy="0"/>
          <a:chOff x="0" y="0"/>
          <a:chExt cx="0" cy="0"/>
        </a:xfrm>
      </p:grpSpPr>
      <p:sp>
        <p:nvSpPr>
          <p:cNvPr id="5" name="comic-frame">
            <a:extLst>
              <a:ext uri="{FF2B5EF4-FFF2-40B4-BE49-F238E27FC236}">
                <a16:creationId xmlns:a16="http://schemas.microsoft.com/office/drawing/2014/main" id="{826922EE-4A4D-CF9B-1351-3DFA94722B5B}"/>
              </a:ext>
            </a:extLst>
          </p:cNvPr>
          <p:cNvSpPr/>
          <p:nvPr/>
        </p:nvSpPr>
        <p:spPr>
          <a:xfrm>
            <a:off x="4115988" y="461963"/>
            <a:ext cx="7639777" cy="555889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nternet-graphic">
            <a:extLst>
              <a:ext uri="{FF2B5EF4-FFF2-40B4-BE49-F238E27FC236}">
                <a16:creationId xmlns:a16="http://schemas.microsoft.com/office/drawing/2014/main" id="{8C460EF7-FCB9-8420-810A-6DDEFF6F0C0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65182" y="709863"/>
            <a:ext cx="5335111" cy="5063091"/>
          </a:xfrm>
          <a:prstGeom prst="rect">
            <a:avLst/>
          </a:prstGeom>
        </p:spPr>
      </p:pic>
      <p:sp>
        <p:nvSpPr>
          <p:cNvPr id="2" name="Title 3">
            <a:extLst>
              <a:ext uri="{FF2B5EF4-FFF2-40B4-BE49-F238E27FC236}">
                <a16:creationId xmlns:a16="http://schemas.microsoft.com/office/drawing/2014/main" id="{C39F06AC-5DB9-15BA-3735-568048CF351C}"/>
              </a:ext>
            </a:extLst>
          </p:cNvPr>
          <p:cNvSpPr txBox="1">
            <a:spLocks/>
          </p:cNvSpPr>
          <p:nvPr/>
        </p:nvSpPr>
        <p:spPr>
          <a:xfrm>
            <a:off x="407988" y="461963"/>
            <a:ext cx="3708000"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CONNECTING GLOBIX</a:t>
            </a:r>
            <a:br>
              <a:rPr lang="en-US"/>
            </a:br>
            <a:r>
              <a:rPr lang="en-US"/>
              <a:t>CORP AND THE WORLD</a:t>
            </a:r>
          </a:p>
        </p:txBody>
      </p:sp>
      <p:sp>
        <p:nvSpPr>
          <p:cNvPr id="3" name="Text">
            <a:extLst>
              <a:ext uri="{FF2B5EF4-FFF2-40B4-BE49-F238E27FC236}">
                <a16:creationId xmlns:a16="http://schemas.microsoft.com/office/drawing/2014/main" id="{7D3F255E-51AD-11CD-B81F-94B4C0C53595}"/>
              </a:ext>
            </a:extLst>
          </p:cNvPr>
          <p:cNvSpPr txBox="1">
            <a:spLocks/>
          </p:cNvSpPr>
          <p:nvPr/>
        </p:nvSpPr>
        <p:spPr>
          <a:xfrm>
            <a:off x="407988" y="1324077"/>
            <a:ext cx="3708000" cy="4697248"/>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err="1">
                <a:latin typeface="Tahoma" panose="020B0604030504040204" pitchFamily="34" charset="0"/>
                <a:ea typeface="Tahoma" panose="020B0604030504040204" pitchFamily="34" charset="0"/>
                <a:cs typeface="Tahoma" panose="020B0604030504040204" pitchFamily="34" charset="0"/>
              </a:rPr>
              <a:t>Globix</a:t>
            </a:r>
            <a:r>
              <a:rPr lang="en-US" sz="1600">
                <a:latin typeface="Tahoma" panose="020B0604030504040204" pitchFamily="34" charset="0"/>
                <a:ea typeface="Tahoma" panose="020B0604030504040204" pitchFamily="34" charset="0"/>
                <a:cs typeface="Tahoma" panose="020B0604030504040204" pitchFamily="34" charset="0"/>
              </a:rPr>
              <a:t> Corp employees don’t</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just look at files created by</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their colleagues!</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They also visit websites and share documents with other companies. </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They can do this because the </a:t>
            </a:r>
            <a:r>
              <a:rPr lang="en-US" sz="1600" err="1">
                <a:latin typeface="Tahoma" panose="020B0604030504040204" pitchFamily="34" charset="0"/>
                <a:ea typeface="Tahoma" panose="020B0604030504040204" pitchFamily="34" charset="0"/>
                <a:cs typeface="Tahoma" panose="020B0604030504040204" pitchFamily="34" charset="0"/>
              </a:rPr>
              <a:t>Globix</a:t>
            </a:r>
            <a:r>
              <a:rPr lang="en-US" sz="1600">
                <a:latin typeface="Tahoma" panose="020B0604030504040204" pitchFamily="34" charset="0"/>
                <a:ea typeface="Tahoma" panose="020B0604030504040204" pitchFamily="34" charset="0"/>
                <a:cs typeface="Tahoma" panose="020B0604030504040204" pitchFamily="34" charset="0"/>
              </a:rPr>
              <a:t> Corp network connects to millions of other networks around the world – that's the </a:t>
            </a:r>
            <a:r>
              <a:rPr lang="en-US" sz="1600" b="1">
                <a:latin typeface="Tahoma" panose="020B0604030504040204" pitchFamily="34" charset="0"/>
                <a:ea typeface="Tahoma" panose="020B0604030504040204" pitchFamily="34" charset="0"/>
                <a:cs typeface="Tahoma" panose="020B0604030504040204" pitchFamily="34" charset="0"/>
              </a:rPr>
              <a:t>internet!</a:t>
            </a:r>
          </a:p>
        </p:txBody>
      </p:sp>
      <p:sp>
        <p:nvSpPr>
          <p:cNvPr id="6" name="frame-purple">
            <a:extLst>
              <a:ext uri="{FF2B5EF4-FFF2-40B4-BE49-F238E27FC236}">
                <a16:creationId xmlns:a16="http://schemas.microsoft.com/office/drawing/2014/main" id="{2809A9D9-9040-94B6-76B2-DB6481DD344F}"/>
              </a:ext>
            </a:extLst>
          </p:cNvPr>
          <p:cNvSpPr/>
          <p:nvPr/>
        </p:nvSpPr>
        <p:spPr>
          <a:xfrm>
            <a:off x="2316163" y="4053448"/>
            <a:ext cx="3389800" cy="2215305"/>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world wide web </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is a collection of webpages found on the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internet</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(a global network of computers). Your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web browser</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uses the internet to access the world wide web.</a:t>
            </a:r>
          </a:p>
        </p:txBody>
      </p:sp>
      <p:pic>
        <p:nvPicPr>
          <p:cNvPr id="10" name="flash-questionmark">
            <a:extLst>
              <a:ext uri="{FF2B5EF4-FFF2-40B4-BE49-F238E27FC236}">
                <a16:creationId xmlns:a16="http://schemas.microsoft.com/office/drawing/2014/main" id="{89CBC7E9-3B59-0E55-F578-405B5CF9D00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427075">
            <a:off x="4354092" y="3228158"/>
            <a:ext cx="1929249" cy="1650580"/>
          </a:xfrm>
          <a:prstGeom prst="rect">
            <a:avLst/>
          </a:prstGeom>
        </p:spPr>
      </p:pic>
      <p:sp>
        <p:nvSpPr>
          <p:cNvPr id="4" name="Slide Number Placeholder 3">
            <a:extLst>
              <a:ext uri="{FF2B5EF4-FFF2-40B4-BE49-F238E27FC236}">
                <a16:creationId xmlns:a16="http://schemas.microsoft.com/office/drawing/2014/main" id="{EC4A1745-5C6D-DB9F-8941-313FDEE76FA3}"/>
              </a:ext>
            </a:extLst>
          </p:cNvPr>
          <p:cNvSpPr>
            <a:spLocks noGrp="1"/>
          </p:cNvSpPr>
          <p:nvPr>
            <p:ph type="sldNum" sz="quarter" idx="12"/>
          </p:nvPr>
        </p:nvSpPr>
        <p:spPr/>
        <p:txBody>
          <a:bodyPr/>
          <a:lstStyle/>
          <a:p>
            <a:r>
              <a:rPr lang="en-US"/>
              <a:t>#</a:t>
            </a:r>
            <a:fld id="{6992B5C9-27B4-CF48-BB10-5E571F14470A}" type="slidenum">
              <a:rPr lang="en-US" smtClean="0"/>
              <a:pPr/>
              <a:t>14</a:t>
            </a:fld>
            <a:endParaRPr lang="en-US"/>
          </a:p>
        </p:txBody>
      </p:sp>
    </p:spTree>
    <p:extLst>
      <p:ext uri="{BB962C8B-B14F-4D97-AF65-F5344CB8AC3E}">
        <p14:creationId xmlns:p14="http://schemas.microsoft.com/office/powerpoint/2010/main" val="9407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 fill="hold"/>
                                        <p:tgtEl>
                                          <p:spTgt spid="6"/>
                                        </p:tgtEl>
                                        <p:attrNameLst>
                                          <p:attrName>ppt_w</p:attrName>
                                        </p:attrNameLst>
                                      </p:cBhvr>
                                      <p:tavLst>
                                        <p:tav tm="0">
                                          <p:val>
                                            <p:fltVal val="0"/>
                                          </p:val>
                                        </p:tav>
                                        <p:tav tm="100000">
                                          <p:val>
                                            <p:strVal val="#ppt_w"/>
                                          </p:val>
                                        </p:tav>
                                      </p:tavLst>
                                    </p:anim>
                                    <p:anim calcmode="lin" valueType="num">
                                      <p:cBhvr>
                                        <p:cTn id="13" dur="200" fill="hold"/>
                                        <p:tgtEl>
                                          <p:spTgt spid="6"/>
                                        </p:tgtEl>
                                        <p:attrNameLst>
                                          <p:attrName>ppt_h</p:attrName>
                                        </p:attrNameLst>
                                      </p:cBhvr>
                                      <p:tavLst>
                                        <p:tav tm="0">
                                          <p:val>
                                            <p:fltVal val="0"/>
                                          </p:val>
                                        </p:tav>
                                        <p:tav tm="100000">
                                          <p:val>
                                            <p:strVal val="#ppt_h"/>
                                          </p:val>
                                        </p:tav>
                                      </p:tavLst>
                                    </p:anim>
                                    <p:animEffect transition="in" filter="fade">
                                      <p:cBhvr>
                                        <p:cTn id="14" dur="200"/>
                                        <p:tgtEl>
                                          <p:spTgt spid="6"/>
                                        </p:tgtEl>
                                      </p:cBhvr>
                                    </p:animEffect>
                                  </p:childTnLst>
                                </p:cTn>
                              </p:par>
                            </p:childTnLst>
                          </p:cTn>
                        </p:par>
                        <p:par>
                          <p:cTn id="15" fill="hold">
                            <p:stCondLst>
                              <p:cond delay="2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49" presetClass="entr" presetSubtype="0" decel="10000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8E6C-DB22-BD50-7916-0E53F2EFF171}"/>
            </a:ext>
          </a:extLst>
        </p:cNvPr>
        <p:cNvGrpSpPr/>
        <p:nvPr/>
      </p:nvGrpSpPr>
      <p:grpSpPr>
        <a:xfrm>
          <a:off x="0" y="0"/>
          <a:ext cx="0" cy="0"/>
          <a:chOff x="0" y="0"/>
          <a:chExt cx="0" cy="0"/>
        </a:xfrm>
      </p:grpSpPr>
      <p:sp>
        <p:nvSpPr>
          <p:cNvPr id="5" name="comic-frame">
            <a:extLst>
              <a:ext uri="{FF2B5EF4-FFF2-40B4-BE49-F238E27FC236}">
                <a16:creationId xmlns:a16="http://schemas.microsoft.com/office/drawing/2014/main" id="{9858ADAF-C561-DB2E-A22E-2FBA707AB3CB}"/>
              </a:ext>
            </a:extLst>
          </p:cNvPr>
          <p:cNvSpPr/>
          <p:nvPr/>
        </p:nvSpPr>
        <p:spPr>
          <a:xfrm>
            <a:off x="3287713" y="461963"/>
            <a:ext cx="8468052" cy="5558890"/>
          </a:xfrm>
          <a:prstGeom prst="rect">
            <a:avLst/>
          </a:prstGeom>
          <a:blipFill>
            <a:blip r:embed="rId3" cstate="screen">
              <a:extLst>
                <a:ext uri="{28A0092B-C50C-407E-A947-70E740481C1C}">
                  <a14:useLocalDpi xmlns:a14="http://schemas.microsoft.com/office/drawing/2010/main"/>
                </a:ext>
              </a:extLst>
            </a:blip>
            <a:stretch>
              <a:fillRect/>
            </a:stretch>
          </a:blip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mic-frame">
            <a:extLst>
              <a:ext uri="{FF2B5EF4-FFF2-40B4-BE49-F238E27FC236}">
                <a16:creationId xmlns:a16="http://schemas.microsoft.com/office/drawing/2014/main" id="{39803451-BD49-6A57-16F0-096F43464A26}"/>
              </a:ext>
            </a:extLst>
          </p:cNvPr>
          <p:cNvSpPr/>
          <p:nvPr/>
        </p:nvSpPr>
        <p:spPr>
          <a:xfrm>
            <a:off x="3287713" y="461963"/>
            <a:ext cx="8468052" cy="5558890"/>
          </a:xfrm>
          <a:prstGeom prst="rect">
            <a:avLst/>
          </a:prstGeom>
          <a:no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63B66F00-A6C8-BD09-E323-D4629C0025F0}"/>
              </a:ext>
            </a:extLst>
          </p:cNvPr>
          <p:cNvSpPr txBox="1">
            <a:spLocks/>
          </p:cNvSpPr>
          <p:nvPr/>
        </p:nvSpPr>
        <p:spPr>
          <a:xfrm>
            <a:off x="407988" y="461963"/>
            <a:ext cx="2735262"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GLOBIX CORP</a:t>
            </a:r>
            <a:br>
              <a:rPr lang="en-US"/>
            </a:br>
            <a:r>
              <a:rPr lang="en-US"/>
              <a:t>HAS A WEBSITE </a:t>
            </a:r>
          </a:p>
        </p:txBody>
      </p:sp>
      <p:sp>
        <p:nvSpPr>
          <p:cNvPr id="3" name="Text">
            <a:extLst>
              <a:ext uri="{FF2B5EF4-FFF2-40B4-BE49-F238E27FC236}">
                <a16:creationId xmlns:a16="http://schemas.microsoft.com/office/drawing/2014/main" id="{4FA366F3-1F66-FD74-24A4-7CA7614AA8B2}"/>
              </a:ext>
            </a:extLst>
          </p:cNvPr>
          <p:cNvSpPr txBox="1">
            <a:spLocks/>
          </p:cNvSpPr>
          <p:nvPr/>
        </p:nvSpPr>
        <p:spPr>
          <a:xfrm>
            <a:off x="407988" y="1324077"/>
            <a:ext cx="2735262" cy="4697248"/>
          </a:xfrm>
          <a:prstGeom prst="rect">
            <a:avLst/>
          </a:prstGeom>
          <a:ln w="28575">
            <a:solidFill>
              <a:schemeClr val="tx1"/>
            </a:solidFill>
          </a:ln>
        </p:spPr>
        <p:txBody>
          <a:bodyPr vert="horz" wrap="square" lIns="180000" tIns="180000" rIns="180000" bIns="180000" numCol="1" spcCol="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a:latin typeface="Tahoma"/>
                <a:ea typeface="Tahoma"/>
                <a:cs typeface="Tahoma"/>
              </a:rPr>
              <a:t>Like most websites, </a:t>
            </a:r>
            <a:r>
              <a:rPr lang="en-US" sz="1600" b="1" err="1">
                <a:latin typeface="Tahoma"/>
                <a:ea typeface="Tahoma"/>
                <a:cs typeface="Tahoma"/>
              </a:rPr>
              <a:t>globixcorp.com</a:t>
            </a:r>
            <a:r>
              <a:rPr lang="en-US" sz="1600" b="1">
                <a:latin typeface="Tahoma"/>
                <a:ea typeface="Tahoma"/>
                <a:cs typeface="Tahoma"/>
              </a:rPr>
              <a:t> </a:t>
            </a:r>
            <a:r>
              <a:rPr lang="en-US" sz="1600">
                <a:latin typeface="Tahoma"/>
                <a:ea typeface="Tahoma"/>
                <a:cs typeface="Tahoma"/>
              </a:rPr>
              <a:t>is</a:t>
            </a:r>
            <a:br>
              <a:rPr lang="en-US" sz="1600">
                <a:latin typeface="Tahoma"/>
                <a:ea typeface="Tahoma"/>
                <a:cs typeface="Tahoma"/>
              </a:rPr>
            </a:br>
            <a:r>
              <a:rPr lang="en-US" sz="1600">
                <a:latin typeface="Tahoma"/>
                <a:ea typeface="Tahoma"/>
                <a:cs typeface="Tahoma"/>
              </a:rPr>
              <a:t>stored on a server at</a:t>
            </a:r>
            <a:br>
              <a:rPr lang="en-US" sz="1600">
                <a:latin typeface="Tahoma"/>
                <a:ea typeface="Tahoma"/>
                <a:cs typeface="Tahoma"/>
              </a:rPr>
            </a:br>
            <a:r>
              <a:rPr lang="en-US" sz="1600">
                <a:latin typeface="Tahoma"/>
                <a:ea typeface="Tahoma"/>
                <a:cs typeface="Tahoma"/>
              </a:rPr>
              <a:t>a </a:t>
            </a:r>
            <a:r>
              <a:rPr lang="en-US" sz="1600" b="1">
                <a:latin typeface="Tahoma"/>
                <a:ea typeface="Tahoma"/>
                <a:cs typeface="Tahoma"/>
              </a:rPr>
              <a:t>data </a:t>
            </a:r>
            <a:r>
              <a:rPr lang="en-US" sz="1600" b="1" err="1">
                <a:latin typeface="Tahoma"/>
                <a:ea typeface="Tahoma"/>
                <a:cs typeface="Tahoma"/>
              </a:rPr>
              <a:t>centre</a:t>
            </a:r>
            <a:r>
              <a:rPr lang="en-US" sz="1600" b="1">
                <a:latin typeface="Tahoma"/>
                <a:ea typeface="Tahoma"/>
                <a:cs typeface="Tahoma"/>
              </a:rPr>
              <a:t>!</a:t>
            </a:r>
            <a:endParaRPr lang="en-US">
              <a:latin typeface="Tahoma"/>
              <a:ea typeface="Tahoma"/>
              <a:cs typeface="Tahoma"/>
            </a:endParaRPr>
          </a:p>
          <a:p>
            <a:pPr marL="7620"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frame-purple">
            <a:extLst>
              <a:ext uri="{FF2B5EF4-FFF2-40B4-BE49-F238E27FC236}">
                <a16:creationId xmlns:a16="http://schemas.microsoft.com/office/drawing/2014/main" id="{5E424F37-1D70-8E6C-7F54-4D4F2CC45470}"/>
              </a:ext>
            </a:extLst>
          </p:cNvPr>
          <p:cNvSpPr/>
          <p:nvPr/>
        </p:nvSpPr>
        <p:spPr>
          <a:xfrm>
            <a:off x="8098443" y="4326009"/>
            <a:ext cx="2735262" cy="1969083"/>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If something is stored 'in the cloud,' it is stored in a server at a data </a:t>
            </a:r>
            <a:r>
              <a:rPr lang="en-US" sz="1600" err="1">
                <a:solidFill>
                  <a:schemeClr val="tx1"/>
                </a:solidFill>
                <a:latin typeface="Tahoma" panose="020B0604030504040204" pitchFamily="34" charset="0"/>
                <a:ea typeface="Tahoma" panose="020B0604030504040204" pitchFamily="34" charset="0"/>
                <a:cs typeface="Tahoma" panose="020B0604030504040204" pitchFamily="34" charset="0"/>
              </a:rPr>
              <a:t>centre</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so you can access it from any device. </a:t>
            </a:r>
          </a:p>
        </p:txBody>
      </p:sp>
      <p:pic>
        <p:nvPicPr>
          <p:cNvPr id="10" name="flash-questionmark">
            <a:extLst>
              <a:ext uri="{FF2B5EF4-FFF2-40B4-BE49-F238E27FC236}">
                <a16:creationId xmlns:a16="http://schemas.microsoft.com/office/drawing/2014/main" id="{B7AF10AE-E03E-9B1B-CF88-BBF9655B901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427075">
            <a:off x="9847838" y="3442596"/>
            <a:ext cx="1929249" cy="1650580"/>
          </a:xfrm>
          <a:prstGeom prst="rect">
            <a:avLst/>
          </a:prstGeom>
        </p:spPr>
      </p:pic>
      <p:sp>
        <p:nvSpPr>
          <p:cNvPr id="7" name="Slide Number Placeholder 6">
            <a:extLst>
              <a:ext uri="{FF2B5EF4-FFF2-40B4-BE49-F238E27FC236}">
                <a16:creationId xmlns:a16="http://schemas.microsoft.com/office/drawing/2014/main" id="{03FACBD3-F542-6820-C1D2-992ED82380C8}"/>
              </a:ext>
            </a:extLst>
          </p:cNvPr>
          <p:cNvSpPr>
            <a:spLocks noGrp="1"/>
          </p:cNvSpPr>
          <p:nvPr>
            <p:ph type="sldNum" sz="quarter" idx="12"/>
          </p:nvPr>
        </p:nvSpPr>
        <p:spPr/>
        <p:txBody>
          <a:bodyPr/>
          <a:lstStyle/>
          <a:p>
            <a:r>
              <a:rPr lang="en-US"/>
              <a:t>#</a:t>
            </a:r>
            <a:fld id="{6992B5C9-27B4-CF48-BB10-5E571F14470A}" type="slidenum">
              <a:rPr lang="en-US" smtClean="0"/>
              <a:pPr/>
              <a:t>15</a:t>
            </a:fld>
            <a:endParaRPr lang="en-US"/>
          </a:p>
        </p:txBody>
      </p:sp>
    </p:spTree>
    <p:extLst>
      <p:ext uri="{BB962C8B-B14F-4D97-AF65-F5344CB8AC3E}">
        <p14:creationId xmlns:p14="http://schemas.microsoft.com/office/powerpoint/2010/main" val="11223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 fill="hold"/>
                                        <p:tgtEl>
                                          <p:spTgt spid="6"/>
                                        </p:tgtEl>
                                        <p:attrNameLst>
                                          <p:attrName>ppt_w</p:attrName>
                                        </p:attrNameLst>
                                      </p:cBhvr>
                                      <p:tavLst>
                                        <p:tav tm="0">
                                          <p:val>
                                            <p:fltVal val="0"/>
                                          </p:val>
                                        </p:tav>
                                        <p:tav tm="100000">
                                          <p:val>
                                            <p:strVal val="#ppt_w"/>
                                          </p:val>
                                        </p:tav>
                                      </p:tavLst>
                                    </p:anim>
                                    <p:anim calcmode="lin" valueType="num">
                                      <p:cBhvr>
                                        <p:cTn id="13" dur="200" fill="hold"/>
                                        <p:tgtEl>
                                          <p:spTgt spid="6"/>
                                        </p:tgtEl>
                                        <p:attrNameLst>
                                          <p:attrName>ppt_h</p:attrName>
                                        </p:attrNameLst>
                                      </p:cBhvr>
                                      <p:tavLst>
                                        <p:tav tm="0">
                                          <p:val>
                                            <p:fltVal val="0"/>
                                          </p:val>
                                        </p:tav>
                                        <p:tav tm="100000">
                                          <p:val>
                                            <p:strVal val="#ppt_h"/>
                                          </p:val>
                                        </p:tav>
                                      </p:tavLst>
                                    </p:anim>
                                    <p:animEffect transition="in" filter="fade">
                                      <p:cBhvr>
                                        <p:cTn id="14" dur="200"/>
                                        <p:tgtEl>
                                          <p:spTgt spid="6"/>
                                        </p:tgtEl>
                                      </p:cBhvr>
                                    </p:animEffect>
                                  </p:childTnLst>
                                </p:cTn>
                              </p:par>
                            </p:childTnLst>
                          </p:cTn>
                        </p:par>
                        <p:par>
                          <p:cTn id="15" fill="hold">
                            <p:stCondLst>
                              <p:cond delay="20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49" presetClass="entr" presetSubtype="0" decel="10000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83F9121-571B-10BA-D426-6F9976E061C0}"/>
            </a:ext>
          </a:extLst>
        </p:cNvPr>
        <p:cNvGrpSpPr/>
        <p:nvPr/>
      </p:nvGrpSpPr>
      <p:grpSpPr>
        <a:xfrm>
          <a:off x="0" y="0"/>
          <a:ext cx="0" cy="0"/>
          <a:chOff x="0" y="0"/>
          <a:chExt cx="0" cy="0"/>
        </a:xfrm>
      </p:grpSpPr>
      <p:sp>
        <p:nvSpPr>
          <p:cNvPr id="7" name="comic-frame">
            <a:extLst>
              <a:ext uri="{FF2B5EF4-FFF2-40B4-BE49-F238E27FC236}">
                <a16:creationId xmlns:a16="http://schemas.microsoft.com/office/drawing/2014/main" id="{77301F87-C5A0-E8CC-E1A8-4D594ABDDE7C}"/>
              </a:ext>
            </a:extLst>
          </p:cNvPr>
          <p:cNvSpPr/>
          <p:nvPr/>
        </p:nvSpPr>
        <p:spPr>
          <a:xfrm>
            <a:off x="407978" y="461963"/>
            <a:ext cx="11376022" cy="5614576"/>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5" name="Slide Number">
            <a:extLst>
              <a:ext uri="{FF2B5EF4-FFF2-40B4-BE49-F238E27FC236}">
                <a16:creationId xmlns:a16="http://schemas.microsoft.com/office/drawing/2014/main" id="{99F14B94-774E-0F75-510A-33203A07B051}"/>
              </a:ext>
            </a:extLst>
          </p:cNvPr>
          <p:cNvSpPr>
            <a:spLocks noGrp="1"/>
          </p:cNvSpPr>
          <p:nvPr>
            <p:ph type="sldNum" sz="quarter" idx="12"/>
          </p:nvPr>
        </p:nvSpPr>
        <p:spPr/>
        <p:txBody>
          <a:bodyPr/>
          <a:lstStyle/>
          <a:p>
            <a:r>
              <a:rPr lang="en-US"/>
              <a:t>#</a:t>
            </a:r>
            <a:fld id="{6992B5C9-27B4-CF48-BB10-5E571F14470A}" type="slidenum">
              <a:rPr lang="en-US" smtClean="0"/>
              <a:pPr/>
              <a:t>16</a:t>
            </a:fld>
            <a:endParaRPr lang="en-US"/>
          </a:p>
        </p:txBody>
      </p:sp>
      <p:sp>
        <p:nvSpPr>
          <p:cNvPr id="3" name="comic-frame">
            <a:extLst>
              <a:ext uri="{FF2B5EF4-FFF2-40B4-BE49-F238E27FC236}">
                <a16:creationId xmlns:a16="http://schemas.microsoft.com/office/drawing/2014/main" id="{11BE8730-3FFA-C43A-7E43-850507A253AF}"/>
              </a:ext>
            </a:extLst>
          </p:cNvPr>
          <p:cNvSpPr/>
          <p:nvPr/>
        </p:nvSpPr>
        <p:spPr>
          <a:xfrm>
            <a:off x="407978" y="461963"/>
            <a:ext cx="11376022" cy="5614576"/>
          </a:xfrm>
          <a:prstGeom prst="rect">
            <a:avLst/>
          </a:prstGeom>
          <a:blipFill>
            <a:blip r:embed="rId4" cstate="screen">
              <a:extLst>
                <a:ext uri="{28A0092B-C50C-407E-A947-70E740481C1C}">
                  <a14:useLocalDpi xmlns:a14="http://schemas.microsoft.com/office/drawing/2010/main"/>
                </a:ext>
              </a:extLst>
            </a:blip>
            <a:srcRect/>
            <a:stretch>
              <a:fillRect t="-3507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4" name="Title 3">
            <a:extLst>
              <a:ext uri="{FF2B5EF4-FFF2-40B4-BE49-F238E27FC236}">
                <a16:creationId xmlns:a16="http://schemas.microsoft.com/office/drawing/2014/main" id="{EB46497F-9481-8415-B249-8C7BCE079540}"/>
              </a:ext>
            </a:extLst>
          </p:cNvPr>
          <p:cNvSpPr>
            <a:spLocks noGrp="1"/>
          </p:cNvSpPr>
          <p:nvPr>
            <p:ph type="title" idx="4294967295"/>
          </p:nvPr>
        </p:nvSpPr>
        <p:spPr>
          <a:xfrm>
            <a:off x="407987" y="461963"/>
            <a:ext cx="3460517" cy="612815"/>
          </a:xfrm>
          <a:ln w="28575"/>
        </p:spPr>
        <p:txBody>
          <a:bodyPr wrap="square" bIns="180000"/>
          <a:lstStyle/>
          <a:p>
            <a:r>
              <a:rPr lang="en-US"/>
              <a:t>SUPERHERO BUILDINGS…</a:t>
            </a:r>
          </a:p>
        </p:txBody>
      </p:sp>
      <p:sp>
        <p:nvSpPr>
          <p:cNvPr id="10" name="Text">
            <a:extLst>
              <a:ext uri="{FF2B5EF4-FFF2-40B4-BE49-F238E27FC236}">
                <a16:creationId xmlns:a16="http://schemas.microsoft.com/office/drawing/2014/main" id="{7AC963E4-E886-FBF9-0533-997AD5B3B0BA}"/>
              </a:ext>
            </a:extLst>
          </p:cNvPr>
          <p:cNvSpPr txBox="1">
            <a:spLocks/>
          </p:cNvSpPr>
          <p:nvPr/>
        </p:nvSpPr>
        <p:spPr>
          <a:xfrm>
            <a:off x="7104063" y="4728138"/>
            <a:ext cx="4679950" cy="1348401"/>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b="1" dirty="0">
                <a:latin typeface="Tahoma"/>
                <a:ea typeface="Tahoma"/>
                <a:cs typeface="Tahoma"/>
              </a:rPr>
              <a:t>Data </a:t>
            </a:r>
            <a:r>
              <a:rPr lang="en-US" sz="1600" b="1" dirty="0" err="1">
                <a:latin typeface="Tahoma"/>
                <a:ea typeface="Tahoma"/>
                <a:cs typeface="Tahoma"/>
              </a:rPr>
              <a:t>centres</a:t>
            </a:r>
            <a:r>
              <a:rPr lang="en-US" sz="1600" b="1" dirty="0">
                <a:latin typeface="Tahoma"/>
                <a:ea typeface="Tahoma"/>
                <a:cs typeface="Tahoma"/>
              </a:rPr>
              <a:t> </a:t>
            </a:r>
            <a:r>
              <a:rPr lang="en-US" sz="1600" dirty="0">
                <a:latin typeface="Tahoma"/>
                <a:ea typeface="Tahoma"/>
                <a:cs typeface="Tahoma"/>
              </a:rPr>
              <a:t>are enormous buildings filled with powerful servers that store and process data for websites, apps and cloud services – they keep the internet working!  </a:t>
            </a:r>
            <a:endParaRPr lang="en-US" dirty="0">
              <a:latin typeface="Tahoma"/>
              <a:ea typeface="Tahoma"/>
              <a:cs typeface="Tahoma"/>
            </a:endParaRPr>
          </a:p>
        </p:txBody>
      </p:sp>
    </p:spTree>
    <p:extLst>
      <p:ext uri="{BB962C8B-B14F-4D97-AF65-F5344CB8AC3E}">
        <p14:creationId xmlns:p14="http://schemas.microsoft.com/office/powerpoint/2010/main" val="25213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207BE85-9743-037D-EE44-FB0133E6FA06}"/>
            </a:ext>
          </a:extLst>
        </p:cNvPr>
        <p:cNvGrpSpPr/>
        <p:nvPr/>
      </p:nvGrpSpPr>
      <p:grpSpPr>
        <a:xfrm>
          <a:off x="0" y="0"/>
          <a:ext cx="0" cy="0"/>
          <a:chOff x="0" y="0"/>
          <a:chExt cx="0" cy="0"/>
        </a:xfrm>
      </p:grpSpPr>
      <p:sp>
        <p:nvSpPr>
          <p:cNvPr id="7" name="comic-frame">
            <a:extLst>
              <a:ext uri="{FF2B5EF4-FFF2-40B4-BE49-F238E27FC236}">
                <a16:creationId xmlns:a16="http://schemas.microsoft.com/office/drawing/2014/main" id="{8843CC64-4A0E-DFCF-46FD-F5507AF0B30B}"/>
              </a:ext>
            </a:extLst>
          </p:cNvPr>
          <p:cNvSpPr/>
          <p:nvPr/>
        </p:nvSpPr>
        <p:spPr>
          <a:xfrm>
            <a:off x="407978" y="461963"/>
            <a:ext cx="11376022" cy="5614576"/>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5" name="Slide Number">
            <a:extLst>
              <a:ext uri="{FF2B5EF4-FFF2-40B4-BE49-F238E27FC236}">
                <a16:creationId xmlns:a16="http://schemas.microsoft.com/office/drawing/2014/main" id="{2F990F65-782C-1026-357A-BD16FAC00CA8}"/>
              </a:ext>
            </a:extLst>
          </p:cNvPr>
          <p:cNvSpPr>
            <a:spLocks noGrp="1"/>
          </p:cNvSpPr>
          <p:nvPr>
            <p:ph type="sldNum" sz="quarter" idx="12"/>
          </p:nvPr>
        </p:nvSpPr>
        <p:spPr/>
        <p:txBody>
          <a:bodyPr/>
          <a:lstStyle/>
          <a:p>
            <a:r>
              <a:rPr lang="en-US"/>
              <a:t>#</a:t>
            </a:r>
            <a:fld id="{6992B5C9-27B4-CF48-BB10-5E571F14470A}" type="slidenum">
              <a:rPr lang="en-US" smtClean="0"/>
              <a:pPr/>
              <a:t>17</a:t>
            </a:fld>
            <a:endParaRPr lang="en-US"/>
          </a:p>
        </p:txBody>
      </p:sp>
      <p:sp>
        <p:nvSpPr>
          <p:cNvPr id="3" name="comic-frame">
            <a:extLst>
              <a:ext uri="{FF2B5EF4-FFF2-40B4-BE49-F238E27FC236}">
                <a16:creationId xmlns:a16="http://schemas.microsoft.com/office/drawing/2014/main" id="{3BCDEB63-7054-E991-D9D0-F5ACEEE71749}"/>
              </a:ext>
            </a:extLst>
          </p:cNvPr>
          <p:cNvSpPr/>
          <p:nvPr/>
        </p:nvSpPr>
        <p:spPr>
          <a:xfrm>
            <a:off x="407978" y="461963"/>
            <a:ext cx="11376022" cy="5614576"/>
          </a:xfrm>
          <a:prstGeom prst="rect">
            <a:avLst/>
          </a:prstGeom>
          <a:blipFill>
            <a:blip r:embed="rId4" cstate="screen">
              <a:extLst>
                <a:ext uri="{28A0092B-C50C-407E-A947-70E740481C1C}">
                  <a14:useLocalDpi xmlns:a14="http://schemas.microsoft.com/office/drawing/2010/main"/>
                </a:ext>
              </a:extLst>
            </a:blip>
            <a:srcRect/>
            <a:stretch>
              <a:fillRect t="-3507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4" name="Title 3">
            <a:extLst>
              <a:ext uri="{FF2B5EF4-FFF2-40B4-BE49-F238E27FC236}">
                <a16:creationId xmlns:a16="http://schemas.microsoft.com/office/drawing/2014/main" id="{9452624F-8D1E-C137-0B56-04DB856F00E4}"/>
              </a:ext>
            </a:extLst>
          </p:cNvPr>
          <p:cNvSpPr>
            <a:spLocks noGrp="1"/>
          </p:cNvSpPr>
          <p:nvPr>
            <p:ph type="title" idx="4294967295"/>
          </p:nvPr>
        </p:nvSpPr>
        <p:spPr>
          <a:xfrm>
            <a:off x="407987" y="461963"/>
            <a:ext cx="3460517" cy="612815"/>
          </a:xfrm>
          <a:ln w="28575"/>
        </p:spPr>
        <p:txBody>
          <a:bodyPr wrap="square" bIns="180000"/>
          <a:lstStyle/>
          <a:p>
            <a:r>
              <a:rPr lang="en-US"/>
              <a:t>SUPERHERO BUILDINGS…</a:t>
            </a:r>
          </a:p>
        </p:txBody>
      </p:sp>
      <p:sp>
        <p:nvSpPr>
          <p:cNvPr id="10" name="Text">
            <a:extLst>
              <a:ext uri="{FF2B5EF4-FFF2-40B4-BE49-F238E27FC236}">
                <a16:creationId xmlns:a16="http://schemas.microsoft.com/office/drawing/2014/main" id="{20C46C2D-8303-2E24-5F55-8B285367683D}"/>
              </a:ext>
            </a:extLst>
          </p:cNvPr>
          <p:cNvSpPr txBox="1">
            <a:spLocks/>
          </p:cNvSpPr>
          <p:nvPr/>
        </p:nvSpPr>
        <p:spPr>
          <a:xfrm>
            <a:off x="4660899" y="822979"/>
            <a:ext cx="2667233"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Other than servers, what's inside?</a:t>
            </a: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2" name="Text">
            <a:extLst>
              <a:ext uri="{FF2B5EF4-FFF2-40B4-BE49-F238E27FC236}">
                <a16:creationId xmlns:a16="http://schemas.microsoft.com/office/drawing/2014/main" id="{16649873-34CA-A2E2-78A2-5C83299BB980}"/>
              </a:ext>
            </a:extLst>
          </p:cNvPr>
          <p:cNvSpPr txBox="1">
            <a:spLocks/>
          </p:cNvSpPr>
          <p:nvPr/>
        </p:nvSpPr>
        <p:spPr>
          <a:xfrm>
            <a:off x="965994" y="3269251"/>
            <a:ext cx="1763712" cy="1594622"/>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Computer equipment </a:t>
            </a:r>
            <a:r>
              <a:rPr lang="en-US" sz="1600">
                <a:latin typeface="Tahoma" panose="020B0604030504040204" pitchFamily="34" charset="0"/>
                <a:ea typeface="Tahoma" panose="020B0604030504040204" pitchFamily="34" charset="0"/>
                <a:cs typeface="Tahoma" panose="020B0604030504040204" pitchFamily="34" charset="0"/>
              </a:rPr>
              <a:t>to manage internet traffic and security.</a:t>
            </a:r>
          </a:p>
        </p:txBody>
      </p:sp>
      <p:sp>
        <p:nvSpPr>
          <p:cNvPr id="6" name="Text">
            <a:extLst>
              <a:ext uri="{FF2B5EF4-FFF2-40B4-BE49-F238E27FC236}">
                <a16:creationId xmlns:a16="http://schemas.microsoft.com/office/drawing/2014/main" id="{093C750C-C12D-9FB7-4AA1-524B82F75BEB}"/>
              </a:ext>
            </a:extLst>
          </p:cNvPr>
          <p:cNvSpPr txBox="1">
            <a:spLocks/>
          </p:cNvSpPr>
          <p:nvPr/>
        </p:nvSpPr>
        <p:spPr>
          <a:xfrm>
            <a:off x="3287712" y="4519226"/>
            <a:ext cx="2746375"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Cooling systems</a:t>
            </a:r>
            <a:br>
              <a:rPr lang="en-US" sz="1600" b="1">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 to prevent servers</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from overheating.</a:t>
            </a:r>
          </a:p>
        </p:txBody>
      </p:sp>
      <p:sp>
        <p:nvSpPr>
          <p:cNvPr id="8" name="Text">
            <a:extLst>
              <a:ext uri="{FF2B5EF4-FFF2-40B4-BE49-F238E27FC236}">
                <a16:creationId xmlns:a16="http://schemas.microsoft.com/office/drawing/2014/main" id="{DC075C66-6678-D113-62DF-D2667F056461}"/>
              </a:ext>
            </a:extLst>
          </p:cNvPr>
          <p:cNvSpPr txBox="1">
            <a:spLocks/>
          </p:cNvSpPr>
          <p:nvPr/>
        </p:nvSpPr>
        <p:spPr>
          <a:xfrm>
            <a:off x="8075613" y="4233795"/>
            <a:ext cx="274637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Biometric scanners, cameras, and guards</a:t>
            </a:r>
            <a:br>
              <a:rPr lang="en-US" sz="1600" b="1">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to protect sensitive data.</a:t>
            </a:r>
          </a:p>
        </p:txBody>
      </p:sp>
      <p:sp>
        <p:nvSpPr>
          <p:cNvPr id="9" name="Text">
            <a:extLst>
              <a:ext uri="{FF2B5EF4-FFF2-40B4-BE49-F238E27FC236}">
                <a16:creationId xmlns:a16="http://schemas.microsoft.com/office/drawing/2014/main" id="{33EA68C0-0963-CECD-D3A3-562B06734911}"/>
              </a:ext>
            </a:extLst>
          </p:cNvPr>
          <p:cNvSpPr txBox="1">
            <a:spLocks/>
          </p:cNvSpPr>
          <p:nvPr/>
        </p:nvSpPr>
        <p:spPr>
          <a:xfrm>
            <a:off x="9048750" y="1411959"/>
            <a:ext cx="2177254" cy="1348401"/>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Backup power </a:t>
            </a:r>
            <a:r>
              <a:rPr lang="en-US" sz="1600">
                <a:latin typeface="Tahoma" panose="020B0604030504040204" pitchFamily="34" charset="0"/>
                <a:ea typeface="Tahoma" panose="020B0604030504040204" pitchFamily="34" charset="0"/>
                <a:cs typeface="Tahoma" panose="020B0604030504040204" pitchFamily="34" charset="0"/>
              </a:rPr>
              <a:t>– to keep everything running during power cuts.</a:t>
            </a:r>
          </a:p>
        </p:txBody>
      </p:sp>
      <p:sp>
        <p:nvSpPr>
          <p:cNvPr id="11" name="Text">
            <a:extLst>
              <a:ext uri="{FF2B5EF4-FFF2-40B4-BE49-F238E27FC236}">
                <a16:creationId xmlns:a16="http://schemas.microsoft.com/office/drawing/2014/main" id="{5611663B-D0DC-DA8E-3990-D58D2422C333}"/>
              </a:ext>
            </a:extLst>
          </p:cNvPr>
          <p:cNvSpPr txBox="1">
            <a:spLocks/>
          </p:cNvSpPr>
          <p:nvPr/>
        </p:nvSpPr>
        <p:spPr>
          <a:xfrm>
            <a:off x="407988" y="1074778"/>
            <a:ext cx="3460516" cy="1594622"/>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Data </a:t>
            </a:r>
            <a:r>
              <a:rPr lang="en-US" sz="1600" err="1">
                <a:latin typeface="Tahoma" panose="020B0604030504040204" pitchFamily="34" charset="0"/>
                <a:ea typeface="Tahoma" panose="020B0604030504040204" pitchFamily="34" charset="0"/>
                <a:cs typeface="Tahoma" panose="020B0604030504040204" pitchFamily="34" charset="0"/>
              </a:rPr>
              <a:t>centres</a:t>
            </a:r>
            <a:r>
              <a:rPr lang="en-US" sz="1600">
                <a:latin typeface="Tahoma" panose="020B0604030504040204" pitchFamily="34" charset="0"/>
                <a:ea typeface="Tahoma" panose="020B0604030504040204" pitchFamily="34" charset="0"/>
                <a:cs typeface="Tahoma" panose="020B0604030504040204" pitchFamily="34" charset="0"/>
              </a:rPr>
              <a:t> need a lot of energy to store, process and share data, as well as keeping their servers cool, so they are working to become more eco-friendly. </a:t>
            </a:r>
          </a:p>
        </p:txBody>
      </p:sp>
    </p:spTree>
    <p:extLst>
      <p:ext uri="{BB962C8B-B14F-4D97-AF65-F5344CB8AC3E}">
        <p14:creationId xmlns:p14="http://schemas.microsoft.com/office/powerpoint/2010/main" val="11224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50000">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50000">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14:presetBounceEnd="50000">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14:bounceEnd="50000">
                                          <p:cBhvr additive="base">
                                            <p:cTn id="22"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14:presetBounceEnd="50000">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animBg="1"/>
          <p:bldP spid="8" grpId="0" animBg="1"/>
          <p:bldP spid="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E2AE971-2527-E8D7-E800-C7DE04CC84E5}"/>
            </a:ext>
          </a:extLst>
        </p:cNvPr>
        <p:cNvGrpSpPr/>
        <p:nvPr/>
      </p:nvGrpSpPr>
      <p:grpSpPr>
        <a:xfrm>
          <a:off x="0" y="0"/>
          <a:ext cx="0" cy="0"/>
          <a:chOff x="0" y="0"/>
          <a:chExt cx="0" cy="0"/>
        </a:xfrm>
      </p:grpSpPr>
      <p:sp>
        <p:nvSpPr>
          <p:cNvPr id="7" name="comic-frame">
            <a:extLst>
              <a:ext uri="{FF2B5EF4-FFF2-40B4-BE49-F238E27FC236}">
                <a16:creationId xmlns:a16="http://schemas.microsoft.com/office/drawing/2014/main" id="{37BADCA3-9884-0E27-6D20-5BB75DC46ED6}"/>
              </a:ext>
            </a:extLst>
          </p:cNvPr>
          <p:cNvSpPr/>
          <p:nvPr/>
        </p:nvSpPr>
        <p:spPr>
          <a:xfrm>
            <a:off x="407988" y="461963"/>
            <a:ext cx="11376012" cy="5614576"/>
          </a:xfrm>
          <a:prstGeom prst="rect">
            <a:avLst/>
          </a:prstGeom>
          <a:blipFill>
            <a:blip r:embed="rId4">
              <a:extLst>
                <a:ext uri="{96DAC541-7B7A-43D3-8B79-37D633B846F1}">
                  <asvg:svgBlip xmlns:asvg="http://schemas.microsoft.com/office/drawing/2016/SVG/main" r:embed="rId5"/>
                </a:ext>
              </a:extLst>
            </a:blip>
            <a:srcRect/>
            <a:stretch>
              <a:fillRect l="-24" r="-24"/>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5" name="Slide Number">
            <a:extLst>
              <a:ext uri="{FF2B5EF4-FFF2-40B4-BE49-F238E27FC236}">
                <a16:creationId xmlns:a16="http://schemas.microsoft.com/office/drawing/2014/main" id="{3C0CB2AF-5F4D-FD5E-A39B-D04844BB000B}"/>
              </a:ext>
            </a:extLst>
          </p:cNvPr>
          <p:cNvSpPr>
            <a:spLocks noGrp="1"/>
          </p:cNvSpPr>
          <p:nvPr>
            <p:ph type="sldNum" sz="quarter" idx="12"/>
          </p:nvPr>
        </p:nvSpPr>
        <p:spPr/>
        <p:txBody>
          <a:bodyPr/>
          <a:lstStyle/>
          <a:p>
            <a:r>
              <a:rPr lang="en-US"/>
              <a:t>#</a:t>
            </a:r>
            <a:fld id="{6992B5C9-27B4-CF48-BB10-5E571F14470A}" type="slidenum">
              <a:rPr lang="en-US" smtClean="0"/>
              <a:pPr/>
              <a:t>18</a:t>
            </a:fld>
            <a:endParaRPr lang="en-US"/>
          </a:p>
        </p:txBody>
      </p:sp>
      <p:sp>
        <p:nvSpPr>
          <p:cNvPr id="4" name="Title 3">
            <a:extLst>
              <a:ext uri="{FF2B5EF4-FFF2-40B4-BE49-F238E27FC236}">
                <a16:creationId xmlns:a16="http://schemas.microsoft.com/office/drawing/2014/main" id="{6E1C07E5-90AF-DDE7-8395-9AF473240D5D}"/>
              </a:ext>
            </a:extLst>
          </p:cNvPr>
          <p:cNvSpPr>
            <a:spLocks noGrp="1"/>
          </p:cNvSpPr>
          <p:nvPr>
            <p:ph type="title" idx="4294967295"/>
          </p:nvPr>
        </p:nvSpPr>
        <p:spPr>
          <a:xfrm>
            <a:off x="407987" y="461963"/>
            <a:ext cx="3460517" cy="612815"/>
          </a:xfrm>
          <a:ln w="28575"/>
        </p:spPr>
        <p:txBody>
          <a:bodyPr wrap="square" bIns="180000"/>
          <a:lstStyle/>
          <a:p>
            <a:r>
              <a:rPr lang="en-US"/>
              <a:t>SUPERHERO BUILDINGS…</a:t>
            </a:r>
          </a:p>
        </p:txBody>
      </p:sp>
      <p:sp>
        <p:nvSpPr>
          <p:cNvPr id="12" name="Text">
            <a:extLst>
              <a:ext uri="{FF2B5EF4-FFF2-40B4-BE49-F238E27FC236}">
                <a16:creationId xmlns:a16="http://schemas.microsoft.com/office/drawing/2014/main" id="{84F77B07-65C3-8798-C46A-E669119C382C}"/>
              </a:ext>
            </a:extLst>
          </p:cNvPr>
          <p:cNvSpPr txBox="1">
            <a:spLocks/>
          </p:cNvSpPr>
          <p:nvPr/>
        </p:nvSpPr>
        <p:spPr>
          <a:xfrm>
            <a:off x="407988" y="1074778"/>
            <a:ext cx="3460515" cy="585115"/>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500"/>
              </a:spcAft>
              <a:buNone/>
            </a:pPr>
            <a:r>
              <a:rPr lang="en-US" sz="1600" b="0">
                <a:latin typeface="Tahoma"/>
                <a:ea typeface="Tahoma"/>
                <a:cs typeface="Tahoma"/>
              </a:rPr>
              <a:t>Kao Data has four data </a:t>
            </a:r>
            <a:r>
              <a:rPr lang="en-US" sz="1600" b="0" err="1">
                <a:latin typeface="Tahoma"/>
                <a:ea typeface="Tahoma"/>
                <a:cs typeface="Tahoma"/>
              </a:rPr>
              <a:t>centres</a:t>
            </a:r>
            <a:r>
              <a:rPr lang="en-US" sz="1600" b="0">
                <a:latin typeface="Tahoma"/>
                <a:ea typeface="Tahoma"/>
                <a:cs typeface="Tahoma"/>
              </a:rPr>
              <a:t>:</a:t>
            </a:r>
          </a:p>
        </p:txBody>
      </p:sp>
      <p:pic>
        <p:nvPicPr>
          <p:cNvPr id="14" name="Graphic 13">
            <a:extLst>
              <a:ext uri="{FF2B5EF4-FFF2-40B4-BE49-F238E27FC236}">
                <a16:creationId xmlns:a16="http://schemas.microsoft.com/office/drawing/2014/main" id="{D184ABED-675D-353B-4E17-975C3A5E2C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1255" y="853168"/>
            <a:ext cx="3249612" cy="4832166"/>
          </a:xfrm>
          <a:prstGeom prst="rect">
            <a:avLst/>
          </a:prstGeom>
        </p:spPr>
      </p:pic>
      <p:sp>
        <p:nvSpPr>
          <p:cNvPr id="15" name="Text">
            <a:extLst>
              <a:ext uri="{FF2B5EF4-FFF2-40B4-BE49-F238E27FC236}">
                <a16:creationId xmlns:a16="http://schemas.microsoft.com/office/drawing/2014/main" id="{14627579-1FAF-0102-FFA3-23F8CDE3B698}"/>
              </a:ext>
            </a:extLst>
          </p:cNvPr>
          <p:cNvSpPr txBox="1">
            <a:spLocks/>
          </p:cNvSpPr>
          <p:nvPr/>
        </p:nvSpPr>
        <p:spPr>
          <a:xfrm>
            <a:off x="2743797" y="2368495"/>
            <a:ext cx="1376293" cy="609737"/>
          </a:xfrm>
          <a:prstGeom prst="rect">
            <a:avLst/>
          </a:prstGeom>
          <a:solidFill>
            <a:schemeClr val="bg1"/>
          </a:solidFill>
          <a:ln w="28575">
            <a:solidFill>
              <a:schemeClr val="tx1"/>
            </a:solidFill>
          </a:ln>
        </p:spPr>
        <p:txBody>
          <a:bodyPr vert="horz" wrap="non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b="1">
                <a:latin typeface="Tahoma"/>
                <a:ea typeface="Tahoma"/>
                <a:cs typeface="Tahoma"/>
              </a:rPr>
              <a:t>Stockport</a:t>
            </a:r>
            <a:endParaRPr lang="en-US"/>
          </a:p>
        </p:txBody>
      </p:sp>
      <p:sp>
        <p:nvSpPr>
          <p:cNvPr id="16" name="Text">
            <a:extLst>
              <a:ext uri="{FF2B5EF4-FFF2-40B4-BE49-F238E27FC236}">
                <a16:creationId xmlns:a16="http://schemas.microsoft.com/office/drawing/2014/main" id="{B5C812D0-155C-F997-858C-053FB167EF55}"/>
              </a:ext>
            </a:extLst>
          </p:cNvPr>
          <p:cNvSpPr txBox="1">
            <a:spLocks/>
          </p:cNvSpPr>
          <p:nvPr/>
        </p:nvSpPr>
        <p:spPr>
          <a:xfrm>
            <a:off x="8075613" y="3853417"/>
            <a:ext cx="1114041" cy="609737"/>
          </a:xfrm>
          <a:prstGeom prst="rect">
            <a:avLst/>
          </a:prstGeom>
          <a:solidFill>
            <a:schemeClr val="bg1"/>
          </a:solidFill>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Harlow</a:t>
            </a:r>
          </a:p>
        </p:txBody>
      </p:sp>
      <p:sp>
        <p:nvSpPr>
          <p:cNvPr id="17" name="Text">
            <a:extLst>
              <a:ext uri="{FF2B5EF4-FFF2-40B4-BE49-F238E27FC236}">
                <a16:creationId xmlns:a16="http://schemas.microsoft.com/office/drawing/2014/main" id="{3AC64EB1-BA5F-1F5C-F55C-9DADAC0614DB}"/>
              </a:ext>
            </a:extLst>
          </p:cNvPr>
          <p:cNvSpPr txBox="1">
            <a:spLocks/>
          </p:cNvSpPr>
          <p:nvPr/>
        </p:nvSpPr>
        <p:spPr>
          <a:xfrm>
            <a:off x="3587700" y="4188691"/>
            <a:ext cx="1237473" cy="609737"/>
          </a:xfrm>
          <a:prstGeom prst="rect">
            <a:avLst/>
          </a:prstGeom>
          <a:solidFill>
            <a:schemeClr val="bg1"/>
          </a:solidFill>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Northolt</a:t>
            </a:r>
          </a:p>
        </p:txBody>
      </p:sp>
      <p:sp>
        <p:nvSpPr>
          <p:cNvPr id="18" name="Text">
            <a:extLst>
              <a:ext uri="{FF2B5EF4-FFF2-40B4-BE49-F238E27FC236}">
                <a16:creationId xmlns:a16="http://schemas.microsoft.com/office/drawing/2014/main" id="{9485E421-034D-F30C-5E6F-4095D58B265D}"/>
              </a:ext>
            </a:extLst>
          </p:cNvPr>
          <p:cNvSpPr txBox="1">
            <a:spLocks/>
          </p:cNvSpPr>
          <p:nvPr/>
        </p:nvSpPr>
        <p:spPr>
          <a:xfrm>
            <a:off x="7330107" y="2063626"/>
            <a:ext cx="1083585" cy="609737"/>
          </a:xfrm>
          <a:prstGeom prst="rect">
            <a:avLst/>
          </a:prstGeom>
          <a:solidFill>
            <a:schemeClr val="bg1"/>
          </a:solidFill>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Slough</a:t>
            </a:r>
          </a:p>
        </p:txBody>
      </p:sp>
      <p:cxnSp>
        <p:nvCxnSpPr>
          <p:cNvPr id="20" name="Straight Arrow Connector 19">
            <a:extLst>
              <a:ext uri="{FF2B5EF4-FFF2-40B4-BE49-F238E27FC236}">
                <a16:creationId xmlns:a16="http://schemas.microsoft.com/office/drawing/2014/main" id="{DB208D24-8BC9-6C4D-4765-461740358824}"/>
              </a:ext>
            </a:extLst>
          </p:cNvPr>
          <p:cNvCxnSpPr>
            <a:cxnSpLocks/>
          </p:cNvCxnSpPr>
          <p:nvPr/>
        </p:nvCxnSpPr>
        <p:spPr>
          <a:xfrm flipH="1">
            <a:off x="6855350" y="2673363"/>
            <a:ext cx="1016549" cy="2125065"/>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360FAE2-E62B-3D17-F0E0-44A960A83D3D}"/>
              </a:ext>
            </a:extLst>
          </p:cNvPr>
          <p:cNvCxnSpPr>
            <a:cxnSpLocks/>
            <a:stCxn id="16" idx="1"/>
          </p:cNvCxnSpPr>
          <p:nvPr/>
        </p:nvCxnSpPr>
        <p:spPr>
          <a:xfrm flipH="1">
            <a:off x="7209268" y="4158286"/>
            <a:ext cx="866345" cy="522438"/>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BFFE9A9-A923-7CB4-BCC2-405224CF67A3}"/>
              </a:ext>
            </a:extLst>
          </p:cNvPr>
          <p:cNvCxnSpPr>
            <a:cxnSpLocks/>
            <a:stCxn id="17" idx="3"/>
          </p:cNvCxnSpPr>
          <p:nvPr/>
        </p:nvCxnSpPr>
        <p:spPr>
          <a:xfrm>
            <a:off x="4825173" y="4493560"/>
            <a:ext cx="1691270" cy="391707"/>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7880C4C-0710-8281-2CB2-A645FEDC15AC}"/>
              </a:ext>
            </a:extLst>
          </p:cNvPr>
          <p:cNvCxnSpPr>
            <a:cxnSpLocks/>
            <a:stCxn id="15" idx="3"/>
          </p:cNvCxnSpPr>
          <p:nvPr/>
        </p:nvCxnSpPr>
        <p:spPr>
          <a:xfrm>
            <a:off x="4120090" y="2673364"/>
            <a:ext cx="2304612" cy="1355012"/>
          </a:xfrm>
          <a:prstGeom prst="straightConnector1">
            <a:avLst/>
          </a:prstGeom>
          <a:ln w="25400" cap="rnd">
            <a:solidFill>
              <a:schemeClr val="tx1"/>
            </a:solidFill>
            <a:headEnd type="none"/>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335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par>
                              <p:cTn id="12" fill="hold">
                                <p:stCondLst>
                                  <p:cond delay="1000"/>
                                </p:stCondLst>
                                <p:childTnLst>
                                  <p:par>
                                    <p:cTn id="13" presetID="2" presetClass="entr" presetSubtype="8" fill="hold" grpId="0" nodeType="afterEffect" p14:presetBounceEnd="50000">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14:bounceEnd="50000">
                                          <p:cBhvr additive="base">
                                            <p:cTn id="15"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par>
                              <p:cTn id="20" fill="hold">
                                <p:stCondLst>
                                  <p:cond delay="2000"/>
                                </p:stCondLst>
                                <p:childTnLst>
                                  <p:par>
                                    <p:cTn id="21" presetID="2" presetClass="entr" presetSubtype="8" fill="hold" grpId="0" nodeType="afterEffect" p14:presetBounceEnd="50000">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14:bounceEnd="50000">
                                          <p:cBhvr additive="base">
                                            <p:cTn id="23"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3000"/>
                                </p:stCondLst>
                                <p:childTnLst>
                                  <p:par>
                                    <p:cTn id="29" presetID="2" presetClass="entr" presetSubtype="8" fill="hold" grpId="0" nodeType="afterEffect" p14:presetBounceEnd="50000">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par>
                              <p:cTn id="12" fill="hold">
                                <p:stCondLst>
                                  <p:cond delay="1000"/>
                                </p:stCondLst>
                                <p:childTnLst>
                                  <p:par>
                                    <p:cTn id="13" presetID="2" presetClass="entr" presetSubtype="8"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par>
                              <p:cTn id="20" fill="hold">
                                <p:stCondLst>
                                  <p:cond delay="2000"/>
                                </p:stCondLst>
                                <p:childTnLst>
                                  <p:par>
                                    <p:cTn id="21" presetID="2" presetClass="entr" presetSubtype="8" fill="hold" grpId="0" nodeType="after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3000"/>
                                </p:stCondLst>
                                <p:childTnLst>
                                  <p:par>
                                    <p:cTn id="29" presetID="2" presetClass="entr" presetSubtype="8" fill="hold" grpId="0" nodeType="after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DB7F55-2C4E-B28F-C133-02A9F40F6DAD}"/>
            </a:ext>
          </a:extLst>
        </p:cNvPr>
        <p:cNvGrpSpPr/>
        <p:nvPr/>
      </p:nvGrpSpPr>
      <p:grpSpPr>
        <a:xfrm>
          <a:off x="0" y="0"/>
          <a:ext cx="0" cy="0"/>
          <a:chOff x="0" y="0"/>
          <a:chExt cx="0" cy="0"/>
        </a:xfrm>
      </p:grpSpPr>
      <p:sp>
        <p:nvSpPr>
          <p:cNvPr id="7" name="comic-frame">
            <a:extLst>
              <a:ext uri="{FF2B5EF4-FFF2-40B4-BE49-F238E27FC236}">
                <a16:creationId xmlns:a16="http://schemas.microsoft.com/office/drawing/2014/main" id="{49DBE75A-7BE8-41F8-25BD-C15F18383093}"/>
              </a:ext>
            </a:extLst>
          </p:cNvPr>
          <p:cNvSpPr/>
          <p:nvPr/>
        </p:nvSpPr>
        <p:spPr>
          <a:xfrm>
            <a:off x="407978" y="461963"/>
            <a:ext cx="11376022" cy="5614576"/>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5" name="Slide Number">
            <a:extLst>
              <a:ext uri="{FF2B5EF4-FFF2-40B4-BE49-F238E27FC236}">
                <a16:creationId xmlns:a16="http://schemas.microsoft.com/office/drawing/2014/main" id="{FE66BB93-DBAF-C7A1-17E2-DEE23E097B4F}"/>
              </a:ext>
            </a:extLst>
          </p:cNvPr>
          <p:cNvSpPr>
            <a:spLocks noGrp="1"/>
          </p:cNvSpPr>
          <p:nvPr>
            <p:ph type="sldNum" sz="quarter" idx="12"/>
          </p:nvPr>
        </p:nvSpPr>
        <p:spPr/>
        <p:txBody>
          <a:bodyPr/>
          <a:lstStyle/>
          <a:p>
            <a:r>
              <a:rPr lang="en-US"/>
              <a:t>#</a:t>
            </a:r>
            <a:fld id="{6992B5C9-27B4-CF48-BB10-5E571F14470A}" type="slidenum">
              <a:rPr lang="en-US" smtClean="0"/>
              <a:pPr/>
              <a:t>19</a:t>
            </a:fld>
            <a:endParaRPr lang="en-US"/>
          </a:p>
        </p:txBody>
      </p:sp>
      <p:sp>
        <p:nvSpPr>
          <p:cNvPr id="3" name="comic-frame">
            <a:extLst>
              <a:ext uri="{FF2B5EF4-FFF2-40B4-BE49-F238E27FC236}">
                <a16:creationId xmlns:a16="http://schemas.microsoft.com/office/drawing/2014/main" id="{359EDBF0-2EB0-E247-533D-DA5CB17CF6BE}"/>
              </a:ext>
            </a:extLst>
          </p:cNvPr>
          <p:cNvSpPr/>
          <p:nvPr/>
        </p:nvSpPr>
        <p:spPr>
          <a:xfrm>
            <a:off x="407978" y="461963"/>
            <a:ext cx="11376022" cy="5614576"/>
          </a:xfrm>
          <a:prstGeom prst="rect">
            <a:avLst/>
          </a:prstGeom>
          <a:blipFill>
            <a:blip r:embed="rId4"/>
            <a:srcRect/>
            <a:stretch>
              <a:fillRect t="-3507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4" name="Title 3">
            <a:extLst>
              <a:ext uri="{FF2B5EF4-FFF2-40B4-BE49-F238E27FC236}">
                <a16:creationId xmlns:a16="http://schemas.microsoft.com/office/drawing/2014/main" id="{894DB1AE-9C38-EA2B-70CE-05A1C8A90272}"/>
              </a:ext>
            </a:extLst>
          </p:cNvPr>
          <p:cNvSpPr>
            <a:spLocks noGrp="1"/>
          </p:cNvSpPr>
          <p:nvPr>
            <p:ph type="title" idx="4294967295"/>
          </p:nvPr>
        </p:nvSpPr>
        <p:spPr>
          <a:xfrm>
            <a:off x="407987" y="461963"/>
            <a:ext cx="4056834" cy="612815"/>
          </a:xfrm>
          <a:ln w="28575"/>
        </p:spPr>
        <p:txBody>
          <a:bodyPr wrap="none" bIns="180000"/>
          <a:lstStyle/>
          <a:p>
            <a:r>
              <a:rPr lang="en-US"/>
              <a:t>...RUN BY DATA SUPERHEROES!</a:t>
            </a:r>
          </a:p>
        </p:txBody>
      </p:sp>
      <p:pic>
        <p:nvPicPr>
          <p:cNvPr id="2" name="Graphic 1">
            <a:hlinkClick r:id="rId5"/>
            <a:extLst>
              <a:ext uri="{FF2B5EF4-FFF2-40B4-BE49-F238E27FC236}">
                <a16:creationId xmlns:a16="http://schemas.microsoft.com/office/drawing/2014/main" id="{C09526BB-39FB-A343-A1E1-C10E3B014D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0310" y="1999744"/>
            <a:ext cx="3631379" cy="2539014"/>
          </a:xfrm>
          <a:prstGeom prst="rect">
            <a:avLst/>
          </a:prstGeom>
        </p:spPr>
      </p:pic>
    </p:spTree>
    <p:extLst>
      <p:ext uri="{BB962C8B-B14F-4D97-AF65-F5344CB8AC3E}">
        <p14:creationId xmlns:p14="http://schemas.microsoft.com/office/powerpoint/2010/main" val="30960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726A9CB-E4DF-CA33-4F30-5B8066695E3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8EE1E2-F1D5-90DA-95A5-BC55D00C1C76}"/>
              </a:ext>
            </a:extLst>
          </p:cNvPr>
          <p:cNvSpPr>
            <a:spLocks noGrp="1"/>
          </p:cNvSpPr>
          <p:nvPr>
            <p:ph type="sldNum" sz="quarter" idx="12"/>
          </p:nvPr>
        </p:nvSpPr>
        <p:spPr/>
        <p:txBody>
          <a:bodyPr/>
          <a:lstStyle/>
          <a:p>
            <a:r>
              <a:rPr lang="en-US"/>
              <a:t>#</a:t>
            </a:r>
            <a:fld id="{6992B5C9-27B4-CF48-BB10-5E571F14470A}" type="slidenum">
              <a:rPr lang="en-US" smtClean="0"/>
              <a:pPr/>
              <a:t>2</a:t>
            </a:fld>
            <a:endParaRPr lang="en-US"/>
          </a:p>
        </p:txBody>
      </p:sp>
      <p:sp>
        <p:nvSpPr>
          <p:cNvPr id="2" name="Title 1">
            <a:extLst>
              <a:ext uri="{FF2B5EF4-FFF2-40B4-BE49-F238E27FC236}">
                <a16:creationId xmlns:a16="http://schemas.microsoft.com/office/drawing/2014/main" id="{CB63D3AC-94C4-87DE-0171-130D43BA5F66}"/>
              </a:ext>
            </a:extLst>
          </p:cNvPr>
          <p:cNvSpPr>
            <a:spLocks noGrp="1"/>
          </p:cNvSpPr>
          <p:nvPr>
            <p:ph type="title" idx="4294967295"/>
          </p:nvPr>
        </p:nvSpPr>
        <p:spPr>
          <a:xfrm>
            <a:off x="413998" y="460800"/>
            <a:ext cx="9064062" cy="612815"/>
          </a:xfrm>
          <a:ln w="28575"/>
        </p:spPr>
        <p:txBody>
          <a:bodyPr wrap="square" lIns="180000" tIns="180000" rIns="180000" bIns="180000">
            <a:spAutoFit/>
          </a:bodyPr>
          <a:lstStyle/>
          <a:p>
            <a:r>
              <a:rPr lang="en-US"/>
              <a:t>CONTENT OVERVIEW</a:t>
            </a:r>
          </a:p>
        </p:txBody>
      </p:sp>
      <p:graphicFrame>
        <p:nvGraphicFramePr>
          <p:cNvPr id="6" name="Table 5">
            <a:extLst>
              <a:ext uri="{FF2B5EF4-FFF2-40B4-BE49-F238E27FC236}">
                <a16:creationId xmlns:a16="http://schemas.microsoft.com/office/drawing/2014/main" id="{835F22E7-C5B3-37EC-87D8-2B5288492582}"/>
              </a:ext>
            </a:extLst>
          </p:cNvPr>
          <p:cNvGraphicFramePr>
            <a:graphicFrameLocks noGrp="1"/>
          </p:cNvGraphicFramePr>
          <p:nvPr>
            <p:extLst>
              <p:ext uri="{D42A27DB-BD31-4B8C-83A1-F6EECF244321}">
                <p14:modId xmlns:p14="http://schemas.microsoft.com/office/powerpoint/2010/main" val="2754869023"/>
              </p:ext>
            </p:extLst>
          </p:nvPr>
        </p:nvGraphicFramePr>
        <p:xfrm>
          <a:off x="2345078" y="1224000"/>
          <a:ext cx="7488000" cy="4771450"/>
        </p:xfrm>
        <a:graphic>
          <a:graphicData uri="http://schemas.openxmlformats.org/drawingml/2006/table">
            <a:tbl>
              <a:tblPr firstRow="1" bandRow="1">
                <a:tableStyleId>{5940675A-B579-460E-94D1-54222C63F5DA}</a:tableStyleId>
              </a:tblPr>
              <a:tblGrid>
                <a:gridCol w="1404000">
                  <a:extLst>
                    <a:ext uri="{9D8B030D-6E8A-4147-A177-3AD203B41FA5}">
                      <a16:colId xmlns:a16="http://schemas.microsoft.com/office/drawing/2014/main" val="2580376501"/>
                    </a:ext>
                  </a:extLst>
                </a:gridCol>
                <a:gridCol w="4068000">
                  <a:extLst>
                    <a:ext uri="{9D8B030D-6E8A-4147-A177-3AD203B41FA5}">
                      <a16:colId xmlns:a16="http://schemas.microsoft.com/office/drawing/2014/main" val="2220646670"/>
                    </a:ext>
                  </a:extLst>
                </a:gridCol>
                <a:gridCol w="936000">
                  <a:extLst>
                    <a:ext uri="{9D8B030D-6E8A-4147-A177-3AD203B41FA5}">
                      <a16:colId xmlns:a16="http://schemas.microsoft.com/office/drawing/2014/main" val="3940143248"/>
                    </a:ext>
                  </a:extLst>
                </a:gridCol>
                <a:gridCol w="1080000">
                  <a:extLst>
                    <a:ext uri="{9D8B030D-6E8A-4147-A177-3AD203B41FA5}">
                      <a16:colId xmlns:a16="http://schemas.microsoft.com/office/drawing/2014/main" val="920062703"/>
                    </a:ext>
                  </a:extLst>
                </a:gridCol>
              </a:tblGrid>
              <a:tr h="396000">
                <a:tc>
                  <a:txBody>
                    <a:bodyPr/>
                    <a:lstStyle/>
                    <a:p>
                      <a:r>
                        <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ACTIVITY</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OVERVIEW</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SLIDES</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rPr>
                        <a:t>TIMINGS</a:t>
                      </a:r>
                    </a:p>
                  </a:txBody>
                  <a:tcPr marL="180000" marR="180000" marT="144000" marB="144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53676057"/>
                  </a:ext>
                </a:extLst>
              </a:tr>
              <a:tr h="1233857">
                <a:tc>
                  <a:txBody>
                    <a:bodyPr/>
                    <a:lstStyle/>
                    <a:p>
                      <a:r>
                        <a:rPr lang="en-US" sz="1200" b="1">
                          <a:latin typeface="Tahoma" panose="020B0604030504040204" pitchFamily="34" charset="0"/>
                          <a:ea typeface="Tahoma" panose="020B0604030504040204" pitchFamily="34" charset="0"/>
                          <a:cs typeface="Tahoma" panose="020B0604030504040204" pitchFamily="34" charset="0"/>
                        </a:rPr>
                        <a:t>Starter activity</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Draw the internet activity</a:t>
                      </a:r>
                    </a:p>
                    <a:p>
                      <a:pPr marL="285750" indent="-2857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Introduce what the internet is and how it all connects</a:t>
                      </a:r>
                    </a:p>
                    <a:p>
                      <a:pPr marL="285750" indent="-2857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Explore connected (and smart) devices</a:t>
                      </a:r>
                    </a:p>
                    <a:p>
                      <a:pPr marL="285750" indent="-2857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Discuss of the role of the internet / how it is used</a:t>
                      </a:r>
                    </a:p>
                    <a:p>
                      <a:pPr marL="285750" indent="-2857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Introduce the learning objectives and outcomes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Tahoma" panose="020B0604030504040204" pitchFamily="34" charset="0"/>
                          <a:ea typeface="Tahoma" panose="020B0604030504040204" pitchFamily="34" charset="0"/>
                          <a:cs typeface="Tahoma" panose="020B0604030504040204" pitchFamily="34" charset="0"/>
                        </a:rPr>
                        <a:t>08–12</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Approx. 10 mins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81155"/>
                  </a:ext>
                </a:extLst>
              </a:tr>
              <a:tr h="1233857">
                <a:tc>
                  <a:txBody>
                    <a:bodyPr/>
                    <a:lstStyle/>
                    <a:p>
                      <a:r>
                        <a:rPr lang="en-US" sz="1200" b="1">
                          <a:latin typeface="Tahoma" panose="020B0604030504040204" pitchFamily="34" charset="0"/>
                          <a:ea typeface="Tahoma" panose="020B0604030504040204" pitchFamily="34" charset="0"/>
                          <a:cs typeface="Tahoma" panose="020B0604030504040204" pitchFamily="34" charset="0"/>
                        </a:rPr>
                        <a:t>Introduction: Superhero buildings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Frame how networks (LANs and WANs) work and store data through the growth of ‘</a:t>
                      </a:r>
                      <a:r>
                        <a:rPr lang="en-US" sz="1200" err="1">
                          <a:latin typeface="Tahoma" panose="020B0604030504040204" pitchFamily="34" charset="0"/>
                          <a:ea typeface="Tahoma" panose="020B0604030504040204" pitchFamily="34" charset="0"/>
                          <a:cs typeface="Tahoma" panose="020B0604030504040204" pitchFamily="34" charset="0"/>
                        </a:rPr>
                        <a:t>Globix</a:t>
                      </a:r>
                      <a:r>
                        <a:rPr lang="en-US" sz="1200">
                          <a:latin typeface="Tahoma" panose="020B0604030504040204" pitchFamily="34" charset="0"/>
                          <a:ea typeface="Tahoma" panose="020B0604030504040204" pitchFamily="34" charset="0"/>
                          <a:cs typeface="Tahoma" panose="020B0604030504040204" pitchFamily="34" charset="0"/>
                        </a:rPr>
                        <a:t> Corp’*</a:t>
                      </a:r>
                    </a:p>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Explore data </a:t>
                      </a:r>
                      <a:r>
                        <a:rPr lang="en-US" sz="1200" err="1">
                          <a:latin typeface="Tahoma" panose="020B0604030504040204" pitchFamily="34" charset="0"/>
                          <a:ea typeface="Tahoma" panose="020B0604030504040204" pitchFamily="34" charset="0"/>
                          <a:cs typeface="Tahoma" panose="020B0604030504040204" pitchFamily="34" charset="0"/>
                        </a:rPr>
                        <a:t>centres</a:t>
                      </a:r>
                      <a:r>
                        <a:rPr lang="en-US" sz="1200">
                          <a:latin typeface="Tahoma" panose="020B0604030504040204" pitchFamily="34" charset="0"/>
                          <a:ea typeface="Tahoma" panose="020B0604030504040204" pitchFamily="34" charset="0"/>
                          <a:cs typeface="Tahoma" panose="020B0604030504040204" pitchFamily="34" charset="0"/>
                        </a:rPr>
                        <a:t> and what makes them secure, including infrastructure and job roles</a:t>
                      </a:r>
                    </a:p>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A short ‘knowledge check’ quiz</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13–21</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Approx. 15 mins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5701714"/>
                  </a:ext>
                </a:extLst>
              </a:tr>
              <a:tr h="1027673">
                <a:tc>
                  <a:txBody>
                    <a:bodyPr/>
                    <a:lstStyle/>
                    <a:p>
                      <a:r>
                        <a:rPr lang="en-US" sz="1200" b="1">
                          <a:latin typeface="Tahoma" panose="020B0604030504040204" pitchFamily="34" charset="0"/>
                          <a:ea typeface="Tahoma" panose="020B0604030504040204" pitchFamily="34" charset="0"/>
                          <a:cs typeface="Tahoma" panose="020B0604030504040204" pitchFamily="34" charset="0"/>
                        </a:rPr>
                        <a:t>Main activity: Data Superhero Challenge</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Recap what a network is</a:t>
                      </a:r>
                    </a:p>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Introduce the parts of a data network</a:t>
                      </a:r>
                    </a:p>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Data Superhero Challenge – build a network diagram using the template</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22–28</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Approx. 15–20 mins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3864271"/>
                  </a:ext>
                </a:extLst>
              </a:tr>
              <a:tr h="615305">
                <a:tc>
                  <a:txBody>
                    <a:bodyPr/>
                    <a:lstStyle/>
                    <a:p>
                      <a:r>
                        <a:rPr lang="en-US" sz="1200" b="1">
                          <a:latin typeface="Tahoma" panose="020B0604030504040204" pitchFamily="34" charset="0"/>
                          <a:ea typeface="Tahoma" panose="020B0604030504040204" pitchFamily="34" charset="0"/>
                          <a:cs typeface="Tahoma" panose="020B0604030504040204" pitchFamily="34" charset="0"/>
                        </a:rPr>
                        <a:t>Plenary</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US" sz="1200">
                          <a:latin typeface="Tahoma" panose="020B0604030504040204" pitchFamily="34" charset="0"/>
                          <a:ea typeface="Tahoma" panose="020B0604030504040204" pitchFamily="34" charset="0"/>
                          <a:cs typeface="Tahoma" panose="020B0604030504040204" pitchFamily="34" charset="0"/>
                        </a:rPr>
                        <a:t>Pupils reflect on their learning using the questions and / or emojis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28–30</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ahoma" panose="020B0604030504040204" pitchFamily="34" charset="0"/>
                          <a:ea typeface="Tahoma" panose="020B0604030504040204" pitchFamily="34" charset="0"/>
                          <a:cs typeface="Tahoma" panose="020B0604030504040204" pitchFamily="34" charset="0"/>
                        </a:rPr>
                        <a:t>Approx. 5–10 mins</a:t>
                      </a:r>
                      <a:endParaRPr lang="en-US" sz="1200" b="1">
                        <a:ln w="25400">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144000" marB="14400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0628335"/>
                  </a:ext>
                </a:extLst>
              </a:tr>
            </a:tbl>
          </a:graphicData>
        </a:graphic>
      </p:graphicFrame>
      <p:sp>
        <p:nvSpPr>
          <p:cNvPr id="13" name="Title 1">
            <a:extLst>
              <a:ext uri="{FF2B5EF4-FFF2-40B4-BE49-F238E27FC236}">
                <a16:creationId xmlns:a16="http://schemas.microsoft.com/office/drawing/2014/main" id="{A6146FDF-34EC-8FCB-F3E2-74126E563C70}"/>
              </a:ext>
            </a:extLst>
          </p:cNvPr>
          <p:cNvSpPr txBox="1">
            <a:spLocks/>
          </p:cNvSpPr>
          <p:nvPr/>
        </p:nvSpPr>
        <p:spPr>
          <a:xfrm>
            <a:off x="9478060" y="460800"/>
            <a:ext cx="2299943"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US">
                <a:latin typeface="Tahoma" panose="020B0604030504040204" pitchFamily="34" charset="0"/>
                <a:ea typeface="Tahoma" panose="020B0604030504040204" pitchFamily="34" charset="0"/>
                <a:cs typeface="Tahoma" panose="020B0604030504040204" pitchFamily="34" charset="0"/>
              </a:rPr>
              <a:t>TEACHER NOTES</a:t>
            </a:r>
          </a:p>
        </p:txBody>
      </p:sp>
      <p:sp>
        <p:nvSpPr>
          <p:cNvPr id="4" name="Text">
            <a:extLst>
              <a:ext uri="{FF2B5EF4-FFF2-40B4-BE49-F238E27FC236}">
                <a16:creationId xmlns:a16="http://schemas.microsoft.com/office/drawing/2014/main" id="{8FF25EBE-F3F1-CFEF-8274-5A75C035B96A}"/>
              </a:ext>
            </a:extLst>
          </p:cNvPr>
          <p:cNvSpPr txBox="1">
            <a:spLocks/>
          </p:cNvSpPr>
          <p:nvPr/>
        </p:nvSpPr>
        <p:spPr>
          <a:xfrm>
            <a:off x="413999" y="1224000"/>
            <a:ext cx="1807169" cy="3443846"/>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b="1">
                <a:latin typeface="Tahoma" panose="020B0604030504040204" pitchFamily="34" charset="0"/>
                <a:ea typeface="Tahoma" panose="020B0604030504040204" pitchFamily="34" charset="0"/>
                <a:cs typeface="Tahoma" panose="020B0604030504040204" pitchFamily="34" charset="0"/>
              </a:rPr>
              <a:t>Review this presentation and adapt it to meet your pupils' needs. </a:t>
            </a:r>
          </a:p>
          <a:p>
            <a:pPr marL="7938" lvl="3" indent="0">
              <a:lnSpc>
                <a:spcPct val="100000"/>
              </a:lnSpc>
              <a:buNone/>
            </a:pPr>
            <a:r>
              <a:rPr lang="en-US">
                <a:latin typeface="Tahoma" panose="020B0604030504040204" pitchFamily="34" charset="0"/>
                <a:ea typeface="Tahoma" panose="020B0604030504040204" pitchFamily="34" charset="0"/>
                <a:cs typeface="Tahoma" panose="020B0604030504040204" pitchFamily="34" charset="0"/>
              </a:rPr>
              <a:t>Here is a suggested structure, if using the resource as a full lesson. You can also split up the activities over the course of several lessons.</a:t>
            </a:r>
          </a:p>
        </p:txBody>
      </p:sp>
      <p:sp>
        <p:nvSpPr>
          <p:cNvPr id="5" name="frame-yellow">
            <a:extLst>
              <a:ext uri="{FF2B5EF4-FFF2-40B4-BE49-F238E27FC236}">
                <a16:creationId xmlns:a16="http://schemas.microsoft.com/office/drawing/2014/main" id="{43ADB2A4-EE69-8EBD-8383-2767762A35E2}"/>
              </a:ext>
            </a:extLst>
          </p:cNvPr>
          <p:cNvSpPr/>
          <p:nvPr/>
        </p:nvSpPr>
        <p:spPr>
          <a:xfrm>
            <a:off x="10101689" y="1224000"/>
            <a:ext cx="1682324" cy="3261745"/>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marL="171450" indent="-171450">
              <a:spcBef>
                <a:spcPts val="500"/>
              </a:spcBef>
              <a:buFont typeface="Arial" panose="020B0604020202020204" pitchFamily="34" charset="0"/>
              <a:buChar char="•"/>
            </a:pP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Teacher slides </a:t>
            </a: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won’t display in presentation mode.​</a:t>
            </a:r>
          </a:p>
          <a:p>
            <a:pPr marL="171450" indent="-171450">
              <a:spcBef>
                <a:spcPts val="500"/>
              </a:spcBef>
              <a:buFont typeface="Arial" panose="020B0604020202020204" pitchFamily="34" charset="0"/>
              <a:buChar char="•"/>
            </a:pP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Student slides </a:t>
            </a: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may have animations – view in presentation mode for full content.​</a:t>
            </a:r>
          </a:p>
          <a:p>
            <a:pPr marL="171450" indent="-171450">
              <a:spcBef>
                <a:spcPts val="500"/>
              </a:spcBef>
              <a:buFont typeface="Arial" panose="020B0604020202020204" pitchFamily="34" charset="0"/>
              <a:buChar char="•"/>
            </a:pPr>
            <a:r>
              <a:rPr lang="en-US" sz="1200" b="1">
                <a:solidFill>
                  <a:schemeClr val="tx1"/>
                </a:solidFill>
                <a:latin typeface="Tahoma" panose="020B0604030504040204" pitchFamily="34" charset="0"/>
                <a:ea typeface="Tahoma" panose="020B0604030504040204" pitchFamily="34" charset="0"/>
                <a:cs typeface="Tahoma" panose="020B0604030504040204" pitchFamily="34" charset="0"/>
              </a:rPr>
              <a:t>Slide notes </a:t>
            </a: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include teacher guidance and sample answers.</a:t>
            </a:r>
            <a:endParaRPr lang="en-US" sz="12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AACCB575-E1FA-D8F0-E2EA-F7C7AA93EE43}"/>
              </a:ext>
            </a:extLst>
          </p:cNvPr>
          <p:cNvSpPr txBox="1">
            <a:spLocks/>
          </p:cNvSpPr>
          <p:nvPr/>
        </p:nvSpPr>
        <p:spPr>
          <a:xfrm>
            <a:off x="9984719" y="4716000"/>
            <a:ext cx="1807169" cy="1028313"/>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200" err="1">
                <a:solidFill>
                  <a:schemeClr val="tx1"/>
                </a:solidFill>
                <a:latin typeface="Tahoma" panose="020B0604030504040204" pitchFamily="34" charset="0"/>
                <a:ea typeface="Tahoma" panose="020B0604030504040204" pitchFamily="34" charset="0"/>
                <a:cs typeface="Tahoma" panose="020B0604030504040204" pitchFamily="34" charset="0"/>
              </a:rPr>
              <a:t>Globix</a:t>
            </a:r>
            <a:r>
              <a:rPr lang="en-US" sz="1200">
                <a:solidFill>
                  <a:schemeClr val="tx1"/>
                </a:solidFill>
                <a:latin typeface="Tahoma" panose="020B0604030504040204" pitchFamily="34" charset="0"/>
                <a:ea typeface="Tahoma" panose="020B0604030504040204" pitchFamily="34" charset="0"/>
                <a:cs typeface="Tahoma" panose="020B0604030504040204" pitchFamily="34" charset="0"/>
              </a:rPr>
              <a:t> Corp is an invented company for demonstrative purposes.</a:t>
            </a:r>
          </a:p>
        </p:txBody>
      </p:sp>
    </p:spTree>
    <p:extLst>
      <p:ext uri="{BB962C8B-B14F-4D97-AF65-F5344CB8AC3E}">
        <p14:creationId xmlns:p14="http://schemas.microsoft.com/office/powerpoint/2010/main" val="141081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48D6B1-0A8A-856C-F964-74554C5EBC3C}"/>
            </a:ext>
          </a:extLst>
        </p:cNvPr>
        <p:cNvGrpSpPr/>
        <p:nvPr/>
      </p:nvGrpSpPr>
      <p:grpSpPr>
        <a:xfrm>
          <a:off x="0" y="0"/>
          <a:ext cx="0" cy="0"/>
          <a:chOff x="0" y="0"/>
          <a:chExt cx="0" cy="0"/>
        </a:xfrm>
      </p:grpSpPr>
      <p:sp>
        <p:nvSpPr>
          <p:cNvPr id="5" name="Slide Number">
            <a:extLst>
              <a:ext uri="{FF2B5EF4-FFF2-40B4-BE49-F238E27FC236}">
                <a16:creationId xmlns:a16="http://schemas.microsoft.com/office/drawing/2014/main" id="{1BA34BEE-181D-36A1-6719-387A5EE582A9}"/>
              </a:ext>
            </a:extLst>
          </p:cNvPr>
          <p:cNvSpPr>
            <a:spLocks noGrp="1"/>
          </p:cNvSpPr>
          <p:nvPr>
            <p:ph type="sldNum" sz="quarter" idx="12"/>
          </p:nvPr>
        </p:nvSpPr>
        <p:spPr/>
        <p:txBody>
          <a:bodyPr/>
          <a:lstStyle/>
          <a:p>
            <a:r>
              <a:rPr lang="en-US"/>
              <a:t>#</a:t>
            </a:r>
            <a:fld id="{6992B5C9-27B4-CF48-BB10-5E571F14470A}" type="slidenum">
              <a:rPr lang="en-US" smtClean="0"/>
              <a:pPr/>
              <a:t>20</a:t>
            </a:fld>
            <a:endParaRPr lang="en-US"/>
          </a:p>
        </p:txBody>
      </p:sp>
      <p:sp>
        <p:nvSpPr>
          <p:cNvPr id="4" name="Title 3">
            <a:extLst>
              <a:ext uri="{FF2B5EF4-FFF2-40B4-BE49-F238E27FC236}">
                <a16:creationId xmlns:a16="http://schemas.microsoft.com/office/drawing/2014/main" id="{3AADFCE4-4BB5-2705-DB94-684A26A8A02A}"/>
              </a:ext>
            </a:extLst>
          </p:cNvPr>
          <p:cNvSpPr>
            <a:spLocks noGrp="1"/>
          </p:cNvSpPr>
          <p:nvPr>
            <p:ph type="title" idx="4294967295"/>
          </p:nvPr>
        </p:nvSpPr>
        <p:spPr>
          <a:xfrm>
            <a:off x="407987" y="461963"/>
            <a:ext cx="1637903" cy="612815"/>
          </a:xfrm>
          <a:ln w="28575"/>
        </p:spPr>
        <p:txBody>
          <a:bodyPr wrap="none" bIns="180000"/>
          <a:lstStyle/>
          <a:p>
            <a:r>
              <a:rPr lang="en-US"/>
              <a:t>QUIZ TIME</a:t>
            </a:r>
          </a:p>
        </p:txBody>
      </p:sp>
      <p:sp>
        <p:nvSpPr>
          <p:cNvPr id="6" name="Text">
            <a:extLst>
              <a:ext uri="{FF2B5EF4-FFF2-40B4-BE49-F238E27FC236}">
                <a16:creationId xmlns:a16="http://schemas.microsoft.com/office/drawing/2014/main" id="{933C859D-67C1-07C6-574A-830EE9300901}"/>
              </a:ext>
            </a:extLst>
          </p:cNvPr>
          <p:cNvSpPr txBox="1">
            <a:spLocks/>
          </p:cNvSpPr>
          <p:nvPr/>
        </p:nvSpPr>
        <p:spPr>
          <a:xfrm>
            <a:off x="407988" y="1324077"/>
            <a:ext cx="4643437" cy="1102179"/>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b="1">
                <a:latin typeface="Tahoma"/>
                <a:ea typeface="Tahoma"/>
                <a:cs typeface="Tahoma"/>
              </a:rPr>
              <a:t>Q1: D _ _ _</a:t>
            </a:r>
            <a:r>
              <a:rPr lang="en-US" sz="1600">
                <a:latin typeface="Tahoma"/>
                <a:ea typeface="Tahoma"/>
                <a:cs typeface="Tahoma"/>
              </a:rPr>
              <a:t>  is information that is stored, processed and shared by computers and servers.</a:t>
            </a:r>
            <a:endParaRPr lang="en-US" sz="1600" b="1">
              <a:latin typeface="Tahoma"/>
              <a:ea typeface="Tahoma"/>
              <a:cs typeface="Tahoma"/>
            </a:endParaRPr>
          </a:p>
        </p:txBody>
      </p:sp>
      <p:sp>
        <p:nvSpPr>
          <p:cNvPr id="8" name="Text">
            <a:extLst>
              <a:ext uri="{FF2B5EF4-FFF2-40B4-BE49-F238E27FC236}">
                <a16:creationId xmlns:a16="http://schemas.microsoft.com/office/drawing/2014/main" id="{7EC145A6-0105-B52A-29C5-A221900CA78C}"/>
              </a:ext>
            </a:extLst>
          </p:cNvPr>
          <p:cNvSpPr txBox="1">
            <a:spLocks/>
          </p:cNvSpPr>
          <p:nvPr/>
        </p:nvSpPr>
        <p:spPr>
          <a:xfrm>
            <a:off x="423051" y="3904211"/>
            <a:ext cx="462837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Q3: L _ _ _ _  A _ _ _  N _ _ _ _ _ _</a:t>
            </a:r>
            <a:br>
              <a:rPr lang="en-US" sz="1600" b="1">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connects computers and client devices within a small area, like an office or home.</a:t>
            </a:r>
          </a:p>
        </p:txBody>
      </p:sp>
      <p:sp>
        <p:nvSpPr>
          <p:cNvPr id="9" name="Text">
            <a:extLst>
              <a:ext uri="{FF2B5EF4-FFF2-40B4-BE49-F238E27FC236}">
                <a16:creationId xmlns:a16="http://schemas.microsoft.com/office/drawing/2014/main" id="{EA6075E2-F597-84CA-DFD0-A9B1F47649F2}"/>
              </a:ext>
            </a:extLst>
          </p:cNvPr>
          <p:cNvSpPr txBox="1">
            <a:spLocks/>
          </p:cNvSpPr>
          <p:nvPr/>
        </p:nvSpPr>
        <p:spPr>
          <a:xfrm>
            <a:off x="405444" y="2620397"/>
            <a:ext cx="4645982"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Q2: </a:t>
            </a: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W_ _ _   A _ _ _   N _ _ _ _ _ _</a:t>
            </a:r>
            <a:br>
              <a:rPr lang="en-US" sz="1600" b="1">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is a network that connects multiple LANs over a large area, like different cities or countries.</a:t>
            </a:r>
          </a:p>
        </p:txBody>
      </p:sp>
      <p:sp>
        <p:nvSpPr>
          <p:cNvPr id="10" name="Text">
            <a:extLst>
              <a:ext uri="{FF2B5EF4-FFF2-40B4-BE49-F238E27FC236}">
                <a16:creationId xmlns:a16="http://schemas.microsoft.com/office/drawing/2014/main" id="{2923557D-0B47-E10D-4F0B-4421FC4BB890}"/>
              </a:ext>
            </a:extLst>
          </p:cNvPr>
          <p:cNvSpPr txBox="1">
            <a:spLocks/>
          </p:cNvSpPr>
          <p:nvPr/>
        </p:nvSpPr>
        <p:spPr>
          <a:xfrm>
            <a:off x="405444" y="5105944"/>
            <a:ext cx="4628374"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Q4: </a:t>
            </a:r>
            <a:r>
              <a:rPr lang="en-US" sz="1600">
                <a:latin typeface="Tahoma" panose="020B0604030504040204" pitchFamily="34" charset="0"/>
                <a:ea typeface="Tahoma" panose="020B0604030504040204" pitchFamily="34" charset="0"/>
                <a:cs typeface="Tahoma" panose="020B0604030504040204" pitchFamily="34" charset="0"/>
              </a:rPr>
              <a:t>The internet is a massive LAN/WAN. (Choose the right answer) </a:t>
            </a:r>
          </a:p>
        </p:txBody>
      </p:sp>
      <p:pic>
        <p:nvPicPr>
          <p:cNvPr id="15" name="flash-questionmark">
            <a:extLst>
              <a:ext uri="{FF2B5EF4-FFF2-40B4-BE49-F238E27FC236}">
                <a16:creationId xmlns:a16="http://schemas.microsoft.com/office/drawing/2014/main" id="{744BBFF0-28CE-61AB-CCAB-4752A61F274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380172">
            <a:off x="9588513" y="3555014"/>
            <a:ext cx="2397172" cy="2050914"/>
          </a:xfrm>
          <a:prstGeom prst="rect">
            <a:avLst/>
          </a:prstGeom>
        </p:spPr>
      </p:pic>
      <p:sp>
        <p:nvSpPr>
          <p:cNvPr id="2" name="Text">
            <a:extLst>
              <a:ext uri="{FF2B5EF4-FFF2-40B4-BE49-F238E27FC236}">
                <a16:creationId xmlns:a16="http://schemas.microsoft.com/office/drawing/2014/main" id="{72282816-4F8F-3FFB-E8B4-1C194E87A03D}"/>
              </a:ext>
            </a:extLst>
          </p:cNvPr>
          <p:cNvSpPr txBox="1">
            <a:spLocks/>
          </p:cNvSpPr>
          <p:nvPr/>
        </p:nvSpPr>
        <p:spPr>
          <a:xfrm>
            <a:off x="5235013" y="1319643"/>
            <a:ext cx="424765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Q5: </a:t>
            </a: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s _ _ _ _ _  </a:t>
            </a:r>
            <a:r>
              <a:rPr lang="en-US" sz="1600">
                <a:latin typeface="Tahoma" panose="020B0604030504040204" pitchFamily="34" charset="0"/>
                <a:ea typeface="Tahoma" panose="020B0604030504040204" pitchFamily="34" charset="0"/>
                <a:cs typeface="Tahoma" panose="020B0604030504040204" pitchFamily="34" charset="0"/>
              </a:rPr>
              <a:t>is a powerful computer that stores and shares information for other computers to access.</a:t>
            </a:r>
          </a:p>
        </p:txBody>
      </p:sp>
      <p:sp>
        <p:nvSpPr>
          <p:cNvPr id="3" name="Text">
            <a:extLst>
              <a:ext uri="{FF2B5EF4-FFF2-40B4-BE49-F238E27FC236}">
                <a16:creationId xmlns:a16="http://schemas.microsoft.com/office/drawing/2014/main" id="{F47B876C-065E-CBB8-240D-AE7789560AA3}"/>
              </a:ext>
            </a:extLst>
          </p:cNvPr>
          <p:cNvSpPr txBox="1">
            <a:spLocks/>
          </p:cNvSpPr>
          <p:nvPr/>
        </p:nvSpPr>
        <p:spPr>
          <a:xfrm>
            <a:off x="5235010" y="2594562"/>
            <a:ext cx="424765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Q6: </a:t>
            </a:r>
            <a:r>
              <a:rPr lang="en-US" sz="1600">
                <a:latin typeface="Tahoma" panose="020B0604030504040204" pitchFamily="34" charset="0"/>
                <a:ea typeface="Tahoma" panose="020B0604030504040204" pitchFamily="34" charset="0"/>
                <a:cs typeface="Tahoma" panose="020B0604030504040204" pitchFamily="34" charset="0"/>
              </a:rPr>
              <a:t>Servers are often stored in locked cold rooms to prevent them from </a:t>
            </a:r>
            <a:r>
              <a:rPr lang="en-US" sz="1600" b="1">
                <a:latin typeface="Tahoma" panose="020B0604030504040204" pitchFamily="34" charset="0"/>
                <a:ea typeface="Tahoma" panose="020B0604030504040204" pitchFamily="34" charset="0"/>
                <a:cs typeface="Tahoma" panose="020B0604030504040204" pitchFamily="34" charset="0"/>
              </a:rPr>
              <a:t>o _ _ _ _ _ _ _ _ _ _</a:t>
            </a:r>
            <a:r>
              <a:rPr lang="en-US" sz="1600">
                <a:latin typeface="Tahoma" panose="020B0604030504040204" pitchFamily="34" charset="0"/>
                <a:ea typeface="Tahoma" panose="020B0604030504040204" pitchFamily="34" charset="0"/>
                <a:cs typeface="Tahoma" panose="020B0604030504040204" pitchFamily="34" charset="0"/>
              </a:rPr>
              <a:t>.</a:t>
            </a:r>
          </a:p>
        </p:txBody>
      </p:sp>
      <p:sp>
        <p:nvSpPr>
          <p:cNvPr id="7" name="Text">
            <a:extLst>
              <a:ext uri="{FF2B5EF4-FFF2-40B4-BE49-F238E27FC236}">
                <a16:creationId xmlns:a16="http://schemas.microsoft.com/office/drawing/2014/main" id="{A2FDF34C-BE61-5622-38DF-3A7C59AC85D7}"/>
              </a:ext>
            </a:extLst>
          </p:cNvPr>
          <p:cNvSpPr txBox="1">
            <a:spLocks/>
          </p:cNvSpPr>
          <p:nvPr/>
        </p:nvSpPr>
        <p:spPr>
          <a:xfrm>
            <a:off x="5235009" y="3869481"/>
            <a:ext cx="424765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Q7: </a:t>
            </a:r>
            <a:r>
              <a:rPr lang="en-US" sz="1600">
                <a:latin typeface="Tahoma" panose="020B0604030504040204" pitchFamily="34" charset="0"/>
                <a:ea typeface="Tahoma" panose="020B0604030504040204" pitchFamily="34" charset="0"/>
                <a:cs typeface="Tahoma" panose="020B0604030504040204" pitchFamily="34" charset="0"/>
              </a:rPr>
              <a:t>The  </a:t>
            </a:r>
            <a:r>
              <a:rPr lang="en-US" sz="1600" b="1">
                <a:latin typeface="Tahoma" panose="020B0604030504040204" pitchFamily="34" charset="0"/>
                <a:ea typeface="Tahoma" panose="020B0604030504040204" pitchFamily="34" charset="0"/>
                <a:cs typeface="Tahoma" panose="020B0604030504040204" pitchFamily="34" charset="0"/>
              </a:rPr>
              <a:t>W _ _ _ _  W _ _ _  W _ _  </a:t>
            </a:r>
            <a:r>
              <a:rPr lang="en-US" sz="1600">
                <a:latin typeface="Tahoma" panose="020B0604030504040204" pitchFamily="34" charset="0"/>
                <a:ea typeface="Tahoma" panose="020B0604030504040204" pitchFamily="34" charset="0"/>
                <a:cs typeface="Tahoma" panose="020B0604030504040204" pitchFamily="34" charset="0"/>
              </a:rPr>
              <a:t>is a collection of webpages found on the internet.</a:t>
            </a:r>
          </a:p>
        </p:txBody>
      </p:sp>
      <p:sp>
        <p:nvSpPr>
          <p:cNvPr id="11" name="Text">
            <a:extLst>
              <a:ext uri="{FF2B5EF4-FFF2-40B4-BE49-F238E27FC236}">
                <a16:creationId xmlns:a16="http://schemas.microsoft.com/office/drawing/2014/main" id="{DD2EA72F-ABE2-DA77-C211-6A84FFF245D7}"/>
              </a:ext>
            </a:extLst>
          </p:cNvPr>
          <p:cNvSpPr txBox="1">
            <a:spLocks/>
          </p:cNvSpPr>
          <p:nvPr/>
        </p:nvSpPr>
        <p:spPr>
          <a:xfrm>
            <a:off x="5235009" y="5091792"/>
            <a:ext cx="4247654" cy="110217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Q8: </a:t>
            </a: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d _ _ _  c _ _ _ _ _  </a:t>
            </a:r>
            <a:r>
              <a:rPr lang="en-US" sz="1600">
                <a:latin typeface="Tahoma" panose="020B0604030504040204" pitchFamily="34" charset="0"/>
                <a:ea typeface="Tahoma" panose="020B0604030504040204" pitchFamily="34" charset="0"/>
                <a:cs typeface="Tahoma" panose="020B0604030504040204" pitchFamily="34" charset="0"/>
              </a:rPr>
              <a:t>is a large building filled with servers that store and process data.</a:t>
            </a:r>
          </a:p>
        </p:txBody>
      </p:sp>
    </p:spTree>
    <p:extLst>
      <p:ext uri="{BB962C8B-B14F-4D97-AF65-F5344CB8AC3E}">
        <p14:creationId xmlns:p14="http://schemas.microsoft.com/office/powerpoint/2010/main" val="12513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9" presetClass="entr" presetSubtype="0" decel="10000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anim calcmode="lin" valueType="num">
                                      <p:cBhvr>
                                        <p:cTn id="11" dur="500" fill="hold"/>
                                        <p:tgtEl>
                                          <p:spTgt spid="15"/>
                                        </p:tgtEl>
                                        <p:attrNameLst>
                                          <p:attrName>style.rotation</p:attrName>
                                        </p:attrNameLst>
                                      </p:cBhvr>
                                      <p:tavLst>
                                        <p:tav tm="0">
                                          <p:val>
                                            <p:fltVal val="360"/>
                                          </p:val>
                                        </p:tav>
                                        <p:tav tm="100000">
                                          <p:val>
                                            <p:fltVal val="0"/>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yellow">
            <a:extLst>
              <a:ext uri="{FF2B5EF4-FFF2-40B4-BE49-F238E27FC236}">
                <a16:creationId xmlns:a16="http://schemas.microsoft.com/office/drawing/2014/main" id="{BA440C19-A246-642E-F729-D10826150C96}"/>
              </a:ext>
            </a:extLst>
          </p:cNvPr>
          <p:cNvSpPr/>
          <p:nvPr/>
        </p:nvSpPr>
        <p:spPr>
          <a:xfrm>
            <a:off x="535282" y="441325"/>
            <a:ext cx="1884362" cy="855958"/>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lgn="ct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BUILD A DATA NETWORK</a:t>
            </a:r>
          </a:p>
        </p:txBody>
      </p:sp>
    </p:spTree>
    <p:extLst>
      <p:ext uri="{BB962C8B-B14F-4D97-AF65-F5344CB8AC3E}">
        <p14:creationId xmlns:p14="http://schemas.microsoft.com/office/powerpoint/2010/main" val="34670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fltVal val="0"/>
                                          </p:val>
                                        </p:tav>
                                        <p:tav tm="100000">
                                          <p:val>
                                            <p:strVal val="#ppt_w"/>
                                          </p:val>
                                        </p:tav>
                                      </p:tavLst>
                                    </p:anim>
                                    <p:anim calcmode="lin" valueType="num">
                                      <p:cBhvr>
                                        <p:cTn id="8" dur="200" fill="hold"/>
                                        <p:tgtEl>
                                          <p:spTgt spid="3"/>
                                        </p:tgtEl>
                                        <p:attrNameLst>
                                          <p:attrName>ppt_h</p:attrName>
                                        </p:attrNameLst>
                                      </p:cBhvr>
                                      <p:tavLst>
                                        <p:tav tm="0">
                                          <p:val>
                                            <p:fltVal val="0"/>
                                          </p:val>
                                        </p:tav>
                                        <p:tav tm="100000">
                                          <p:val>
                                            <p:strVal val="#ppt_h"/>
                                          </p:val>
                                        </p:tav>
                                      </p:tavLst>
                                    </p:anim>
                                    <p:animEffect transition="in" filter="fade">
                                      <p:cBhvr>
                                        <p:cTn id="9"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3718ABE-06A4-62F7-A5D9-B306B04D6145}"/>
              </a:ext>
            </a:extLst>
          </p:cNvPr>
          <p:cNvSpPr txBox="1">
            <a:spLocks/>
          </p:cNvSpPr>
          <p:nvPr/>
        </p:nvSpPr>
        <p:spPr>
          <a:xfrm>
            <a:off x="407987" y="461963"/>
            <a:ext cx="2558027"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NETWORKS RECAP</a:t>
            </a:r>
          </a:p>
        </p:txBody>
      </p:sp>
      <p:sp>
        <p:nvSpPr>
          <p:cNvPr id="3" name="Text">
            <a:extLst>
              <a:ext uri="{FF2B5EF4-FFF2-40B4-BE49-F238E27FC236}">
                <a16:creationId xmlns:a16="http://schemas.microsoft.com/office/drawing/2014/main" id="{C9E34A78-EFC2-4766-FDCE-8A19C7B3A39B}"/>
              </a:ext>
            </a:extLst>
          </p:cNvPr>
          <p:cNvSpPr txBox="1">
            <a:spLocks/>
          </p:cNvSpPr>
          <p:nvPr/>
        </p:nvSpPr>
        <p:spPr>
          <a:xfrm>
            <a:off x="407987" y="1217546"/>
            <a:ext cx="5668366" cy="609737"/>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network</a:t>
            </a:r>
            <a:r>
              <a:rPr lang="en-US" sz="1600">
                <a:latin typeface="Tahoma" panose="020B0604030504040204" pitchFamily="34" charset="0"/>
                <a:ea typeface="Tahoma" panose="020B0604030504040204" pitchFamily="34" charset="0"/>
                <a:cs typeface="Tahoma" panose="020B0604030504040204" pitchFamily="34" charset="0"/>
              </a:rPr>
              <a:t> is two or more computers connected together.</a:t>
            </a:r>
          </a:p>
        </p:txBody>
      </p:sp>
      <p:sp>
        <p:nvSpPr>
          <p:cNvPr id="4" name="Text">
            <a:extLst>
              <a:ext uri="{FF2B5EF4-FFF2-40B4-BE49-F238E27FC236}">
                <a16:creationId xmlns:a16="http://schemas.microsoft.com/office/drawing/2014/main" id="{D4155E1D-A11E-C4E3-CD90-11021AEC281D}"/>
              </a:ext>
            </a:extLst>
          </p:cNvPr>
          <p:cNvSpPr txBox="1">
            <a:spLocks/>
          </p:cNvSpPr>
          <p:nvPr/>
        </p:nvSpPr>
        <p:spPr>
          <a:xfrm>
            <a:off x="9983788" y="1891465"/>
            <a:ext cx="1800224" cy="4185075"/>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A network allows us to:</a:t>
            </a:r>
          </a:p>
          <a:p>
            <a:pPr marL="293688" lvl="3" indent="-285750">
              <a:lnSpc>
                <a:spcPct val="100000"/>
              </a:lnSpc>
            </a:pPr>
            <a:r>
              <a:rPr lang="en-US" sz="1600" b="1">
                <a:latin typeface="Tahoma" panose="020B0604030504040204" pitchFamily="34" charset="0"/>
                <a:ea typeface="Tahoma" panose="020B0604030504040204" pitchFamily="34" charset="0"/>
                <a:cs typeface="Tahoma" panose="020B0604030504040204" pitchFamily="34" charset="0"/>
              </a:rPr>
              <a:t>Store</a:t>
            </a:r>
            <a:r>
              <a:rPr lang="en-US" sz="1600">
                <a:latin typeface="Tahoma" panose="020B0604030504040204" pitchFamily="34" charset="0"/>
                <a:ea typeface="Tahoma" panose="020B0604030504040204" pitchFamily="34" charset="0"/>
                <a:cs typeface="Tahoma" panose="020B0604030504040204" pitchFamily="34" charset="0"/>
              </a:rPr>
              <a:t> information on one computer and access it from another.</a:t>
            </a:r>
          </a:p>
          <a:p>
            <a:pPr marL="293688" lvl="3" indent="-285750">
              <a:lnSpc>
                <a:spcPct val="100000"/>
              </a:lnSpc>
            </a:pPr>
            <a:r>
              <a:rPr lang="en-US" sz="1600" b="1">
                <a:latin typeface="Tahoma" panose="020B0604030504040204" pitchFamily="34" charset="0"/>
                <a:ea typeface="Tahoma" panose="020B0604030504040204" pitchFamily="34" charset="0"/>
                <a:cs typeface="Tahoma" panose="020B0604030504040204" pitchFamily="34" charset="0"/>
              </a:rPr>
              <a:t>Connect</a:t>
            </a:r>
            <a:r>
              <a:rPr lang="en-US" sz="1600">
                <a:latin typeface="Tahoma" panose="020B0604030504040204" pitchFamily="34" charset="0"/>
                <a:ea typeface="Tahoma" panose="020B0604030504040204" pitchFamily="34" charset="0"/>
                <a:cs typeface="Tahoma" panose="020B0604030504040204" pitchFamily="34" charset="0"/>
              </a:rPr>
              <a:t> and </a:t>
            </a:r>
            <a:r>
              <a:rPr lang="en-US" sz="1600" b="1">
                <a:latin typeface="Tahoma" panose="020B0604030504040204" pitchFamily="34" charset="0"/>
                <a:ea typeface="Tahoma" panose="020B0604030504040204" pitchFamily="34" charset="0"/>
                <a:cs typeface="Tahoma" panose="020B0604030504040204" pitchFamily="34" charset="0"/>
              </a:rPr>
              <a:t>share</a:t>
            </a:r>
            <a:r>
              <a:rPr lang="en-US" sz="1600">
                <a:latin typeface="Tahoma" panose="020B0604030504040204" pitchFamily="34" charset="0"/>
                <a:ea typeface="Tahoma" panose="020B0604030504040204" pitchFamily="34" charset="0"/>
                <a:cs typeface="Tahoma" panose="020B0604030504040204" pitchFamily="34" charset="0"/>
              </a:rPr>
              <a:t> other clients like printers and data storage.</a:t>
            </a:r>
          </a:p>
        </p:txBody>
      </p:sp>
      <p:sp>
        <p:nvSpPr>
          <p:cNvPr id="5" name="Text">
            <a:extLst>
              <a:ext uri="{FF2B5EF4-FFF2-40B4-BE49-F238E27FC236}">
                <a16:creationId xmlns:a16="http://schemas.microsoft.com/office/drawing/2014/main" id="{E1A4FA5D-B245-41E2-4D07-C663316C84D8}"/>
              </a:ext>
            </a:extLst>
          </p:cNvPr>
          <p:cNvSpPr txBox="1">
            <a:spLocks/>
          </p:cNvSpPr>
          <p:nvPr/>
        </p:nvSpPr>
        <p:spPr>
          <a:xfrm>
            <a:off x="407987" y="1217546"/>
            <a:ext cx="11376026" cy="4858994"/>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a:extLst>
              <a:ext uri="{FF2B5EF4-FFF2-40B4-BE49-F238E27FC236}">
                <a16:creationId xmlns:a16="http://schemas.microsoft.com/office/drawing/2014/main" id="{E7CA3CF3-E014-B69A-9CC9-5D4D0B19D783}"/>
              </a:ext>
            </a:extLst>
          </p:cNvPr>
          <p:cNvCxnSpPr>
            <a:cxnSpLocks/>
          </p:cNvCxnSpPr>
          <p:nvPr/>
        </p:nvCxnSpPr>
        <p:spPr>
          <a:xfrm>
            <a:off x="4169653" y="3697906"/>
            <a:ext cx="233671" cy="0"/>
          </a:xfrm>
          <a:prstGeom prst="line">
            <a:avLst/>
          </a:prstGeom>
          <a:ln w="50800">
            <a:solidFill>
              <a:schemeClr val="tx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8CA5936-F25A-63B1-10E1-3F97CBE55F3E}"/>
              </a:ext>
            </a:extLst>
          </p:cNvPr>
          <p:cNvCxnSpPr>
            <a:cxnSpLocks/>
          </p:cNvCxnSpPr>
          <p:nvPr/>
        </p:nvCxnSpPr>
        <p:spPr>
          <a:xfrm>
            <a:off x="4651240" y="3697906"/>
            <a:ext cx="233671" cy="0"/>
          </a:xfrm>
          <a:prstGeom prst="line">
            <a:avLst/>
          </a:prstGeom>
          <a:ln w="50800">
            <a:solidFill>
              <a:schemeClr val="tx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69AF2F0-ED24-4BFC-96D4-8D8237D1E2F5}"/>
              </a:ext>
            </a:extLst>
          </p:cNvPr>
          <p:cNvCxnSpPr>
            <a:cxnSpLocks/>
          </p:cNvCxnSpPr>
          <p:nvPr/>
        </p:nvCxnSpPr>
        <p:spPr>
          <a:xfrm>
            <a:off x="5132827" y="3697906"/>
            <a:ext cx="233671" cy="0"/>
          </a:xfrm>
          <a:prstGeom prst="line">
            <a:avLst/>
          </a:prstGeom>
          <a:ln w="50800">
            <a:solidFill>
              <a:schemeClr val="tx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C34B2A1-C57C-8DE2-88FF-9A2D6664669C}"/>
              </a:ext>
            </a:extLst>
          </p:cNvPr>
          <p:cNvCxnSpPr>
            <a:cxnSpLocks/>
          </p:cNvCxnSpPr>
          <p:nvPr/>
        </p:nvCxnSpPr>
        <p:spPr>
          <a:xfrm>
            <a:off x="5614414" y="3697906"/>
            <a:ext cx="233671" cy="0"/>
          </a:xfrm>
          <a:prstGeom prst="line">
            <a:avLst/>
          </a:prstGeom>
          <a:ln w="50800">
            <a:solidFill>
              <a:schemeClr val="tx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4B95C4E-E61B-2C01-D496-4ED098102A10}"/>
              </a:ext>
            </a:extLst>
          </p:cNvPr>
          <p:cNvCxnSpPr>
            <a:cxnSpLocks/>
          </p:cNvCxnSpPr>
          <p:nvPr/>
        </p:nvCxnSpPr>
        <p:spPr>
          <a:xfrm>
            <a:off x="6096000" y="3697906"/>
            <a:ext cx="233671" cy="0"/>
          </a:xfrm>
          <a:prstGeom prst="line">
            <a:avLst/>
          </a:prstGeom>
          <a:ln w="50800">
            <a:solidFill>
              <a:schemeClr val="tx1"/>
            </a:solidFill>
            <a:prstDash val="solid"/>
            <a:headEnd type="none"/>
            <a:tailEnd type="none"/>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3BC1D8B9-ED24-C31E-2D65-7935BC79E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434" y="2578992"/>
            <a:ext cx="2879740" cy="2680776"/>
          </a:xfrm>
          <a:prstGeom prst="rect">
            <a:avLst/>
          </a:prstGeom>
        </p:spPr>
      </p:pic>
      <p:pic>
        <p:nvPicPr>
          <p:cNvPr id="14" name="Graphic 13">
            <a:extLst>
              <a:ext uri="{FF2B5EF4-FFF2-40B4-BE49-F238E27FC236}">
                <a16:creationId xmlns:a16="http://schemas.microsoft.com/office/drawing/2014/main" id="{055482F8-AEDE-D298-672D-29B07286E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7586" y="2594761"/>
            <a:ext cx="2879740" cy="2680776"/>
          </a:xfrm>
          <a:prstGeom prst="rect">
            <a:avLst/>
          </a:prstGeom>
        </p:spPr>
      </p:pic>
    </p:spTree>
    <p:extLst>
      <p:ext uri="{BB962C8B-B14F-4D97-AF65-F5344CB8AC3E}">
        <p14:creationId xmlns:p14="http://schemas.microsoft.com/office/powerpoint/2010/main" val="39460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nodeType="withEffect">
                                  <p:stCondLst>
                                    <p:cond delay="0"/>
                                  </p:stCondLst>
                                  <p:childTnLst>
                                    <p:anim calcmode="discrete" valueType="str">
                                      <p:cBhvr>
                                        <p:cTn id="6" dur="1000" fill="hold"/>
                                        <p:tgtEl>
                                          <p:spTgt spid="26"/>
                                        </p:tgtEl>
                                        <p:attrNameLst>
                                          <p:attrName>style.visibility</p:attrName>
                                        </p:attrNameLst>
                                      </p:cBhvr>
                                      <p:tavLst>
                                        <p:tav tm="0">
                                          <p:val>
                                            <p:strVal val="hidden"/>
                                          </p:val>
                                        </p:tav>
                                        <p:tav tm="50000">
                                          <p:val>
                                            <p:strVal val="visible"/>
                                          </p:val>
                                        </p:tav>
                                      </p:tavLst>
                                    </p:anim>
                                  </p:childTnLst>
                                </p:cTn>
                              </p:par>
                              <p:par>
                                <p:cTn id="7" presetID="35" presetClass="emph" presetSubtype="0" repeatCount="5000" nodeType="withEffect">
                                  <p:stCondLst>
                                    <p:cond delay="1000"/>
                                  </p:stCondLst>
                                  <p:childTnLst>
                                    <p:anim calcmode="discrete" valueType="str">
                                      <p:cBhvr>
                                        <p:cTn id="8" dur="1000" fill="hold"/>
                                        <p:tgtEl>
                                          <p:spTgt spid="41"/>
                                        </p:tgtEl>
                                        <p:attrNameLst>
                                          <p:attrName>style.visibility</p:attrName>
                                        </p:attrNameLst>
                                      </p:cBhvr>
                                      <p:tavLst>
                                        <p:tav tm="0">
                                          <p:val>
                                            <p:strVal val="hidden"/>
                                          </p:val>
                                        </p:tav>
                                        <p:tav tm="50000">
                                          <p:val>
                                            <p:strVal val="visible"/>
                                          </p:val>
                                        </p:tav>
                                      </p:tavLst>
                                    </p:anim>
                                  </p:childTnLst>
                                </p:cTn>
                              </p:par>
                              <p:par>
                                <p:cTn id="9" presetID="35" presetClass="emph" presetSubtype="0" repeatCount="5000" nodeType="withEffect">
                                  <p:stCondLst>
                                    <p:cond delay="2000"/>
                                  </p:stCondLst>
                                  <p:childTnLst>
                                    <p:anim calcmode="discrete" valueType="str">
                                      <p:cBhvr>
                                        <p:cTn id="10" dur="1000" fill="hold"/>
                                        <p:tgtEl>
                                          <p:spTgt spid="42"/>
                                        </p:tgtEl>
                                        <p:attrNameLst>
                                          <p:attrName>style.visibility</p:attrName>
                                        </p:attrNameLst>
                                      </p:cBhvr>
                                      <p:tavLst>
                                        <p:tav tm="0">
                                          <p:val>
                                            <p:strVal val="hidden"/>
                                          </p:val>
                                        </p:tav>
                                        <p:tav tm="50000">
                                          <p:val>
                                            <p:strVal val="visible"/>
                                          </p:val>
                                        </p:tav>
                                      </p:tavLst>
                                    </p:anim>
                                  </p:childTnLst>
                                </p:cTn>
                              </p:par>
                              <p:par>
                                <p:cTn id="11" presetID="35" presetClass="emph" presetSubtype="0" repeatCount="5000" nodeType="withEffect">
                                  <p:stCondLst>
                                    <p:cond delay="3000"/>
                                  </p:stCondLst>
                                  <p:childTnLst>
                                    <p:anim calcmode="discrete" valueType="str">
                                      <p:cBhvr>
                                        <p:cTn id="12" dur="100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5000" nodeType="withEffect">
                                  <p:stCondLst>
                                    <p:cond delay="4000"/>
                                  </p:stCondLst>
                                  <p:childTnLst>
                                    <p:anim calcmode="discrete" valueType="str">
                                      <p:cBhvr>
                                        <p:cTn id="14" dur="1000" fill="hold"/>
                                        <p:tgtEl>
                                          <p:spTgt spid="4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7371-E92C-F6E4-EE17-82E48059741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669D1953-D13E-D974-190D-8983CCBA8449}"/>
              </a:ext>
            </a:extLst>
          </p:cNvPr>
          <p:cNvSpPr txBox="1">
            <a:spLocks/>
          </p:cNvSpPr>
          <p:nvPr/>
        </p:nvSpPr>
        <p:spPr>
          <a:xfrm>
            <a:off x="407987" y="461963"/>
            <a:ext cx="3708983"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PARTS OF A DATA NETWORK</a:t>
            </a:r>
          </a:p>
        </p:txBody>
      </p:sp>
      <p:grpSp>
        <p:nvGrpSpPr>
          <p:cNvPr id="19" name="Group 18">
            <a:extLst>
              <a:ext uri="{FF2B5EF4-FFF2-40B4-BE49-F238E27FC236}">
                <a16:creationId xmlns:a16="http://schemas.microsoft.com/office/drawing/2014/main" id="{F307812B-8AC5-65E0-393E-B9C9B2E18AC7}"/>
              </a:ext>
            </a:extLst>
          </p:cNvPr>
          <p:cNvGrpSpPr/>
          <p:nvPr/>
        </p:nvGrpSpPr>
        <p:grpSpPr>
          <a:xfrm>
            <a:off x="407986" y="1203681"/>
            <a:ext cx="4643439" cy="2359015"/>
            <a:chOff x="407986" y="1203681"/>
            <a:chExt cx="4643439" cy="2359015"/>
          </a:xfrm>
        </p:grpSpPr>
        <p:sp>
          <p:nvSpPr>
            <p:cNvPr id="7" name="comic-frame">
              <a:extLst>
                <a:ext uri="{FF2B5EF4-FFF2-40B4-BE49-F238E27FC236}">
                  <a16:creationId xmlns:a16="http://schemas.microsoft.com/office/drawing/2014/main" id="{00465D3B-E1EC-2CC7-1B3C-6E1F43A58073}"/>
                </a:ext>
              </a:extLst>
            </p:cNvPr>
            <p:cNvSpPr/>
            <p:nvPr/>
          </p:nvSpPr>
          <p:spPr>
            <a:xfrm>
              <a:off x="407987" y="1203681"/>
              <a:ext cx="4643438" cy="2359015"/>
            </a:xfrm>
            <a:prstGeom prst="rect">
              <a:avLst/>
            </a:prstGeom>
            <a:blipFill>
              <a:blip r:embed="rId3" cstate="screen">
                <a:extLst>
                  <a:ext uri="{28A0092B-C50C-407E-A947-70E740481C1C}">
                    <a14:useLocalDpi xmlns:a14="http://schemas.microsoft.com/office/drawing/2010/main"/>
                  </a:ext>
                </a:extLst>
              </a:blip>
              <a:srcRect/>
              <a:stretch>
                <a:fillRect l="-7657" t="-51025" r="-19509" b="-35304"/>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0" name="Text">
              <a:extLst>
                <a:ext uri="{FF2B5EF4-FFF2-40B4-BE49-F238E27FC236}">
                  <a16:creationId xmlns:a16="http://schemas.microsoft.com/office/drawing/2014/main" id="{4020EC1B-8565-F1A8-28CC-29AF6F10BBD2}"/>
                </a:ext>
              </a:extLst>
            </p:cNvPr>
            <p:cNvSpPr txBox="1">
              <a:spLocks/>
            </p:cNvSpPr>
            <p:nvPr/>
          </p:nvSpPr>
          <p:spPr>
            <a:xfrm>
              <a:off x="407986" y="2706738"/>
              <a:ext cx="3054306"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A </a:t>
              </a:r>
              <a:r>
                <a:rPr lang="en-US" sz="1600" b="1">
                  <a:latin typeface="Tahoma" panose="020B0604030504040204" pitchFamily="34" charset="0"/>
                  <a:ea typeface="Tahoma" panose="020B0604030504040204" pitchFamily="34" charset="0"/>
                  <a:cs typeface="Tahoma" panose="020B0604030504040204" pitchFamily="34" charset="0"/>
                </a:rPr>
                <a:t>server</a:t>
              </a:r>
              <a:r>
                <a:rPr lang="en-US" sz="1600">
                  <a:latin typeface="Tahoma" panose="020B0604030504040204" pitchFamily="34" charset="0"/>
                  <a:ea typeface="Tahoma" panose="020B0604030504040204" pitchFamily="34" charset="0"/>
                  <a:cs typeface="Tahoma" panose="020B0604030504040204" pitchFamily="34" charset="0"/>
                </a:rPr>
                <a:t> is a powerful computer that stores data.</a:t>
              </a:r>
            </a:p>
          </p:txBody>
        </p:sp>
      </p:grpSp>
      <p:grpSp>
        <p:nvGrpSpPr>
          <p:cNvPr id="25" name="Group 24">
            <a:extLst>
              <a:ext uri="{FF2B5EF4-FFF2-40B4-BE49-F238E27FC236}">
                <a16:creationId xmlns:a16="http://schemas.microsoft.com/office/drawing/2014/main" id="{B5EB91A3-3756-9257-C6A8-3F898F9A69CA}"/>
              </a:ext>
            </a:extLst>
          </p:cNvPr>
          <p:cNvGrpSpPr/>
          <p:nvPr/>
        </p:nvGrpSpPr>
        <p:grpSpPr>
          <a:xfrm>
            <a:off x="400751" y="3707161"/>
            <a:ext cx="6558848" cy="2397406"/>
            <a:chOff x="400751" y="3707161"/>
            <a:chExt cx="6558848" cy="2397406"/>
          </a:xfrm>
        </p:grpSpPr>
        <p:sp>
          <p:nvSpPr>
            <p:cNvPr id="8" name="comic-frame">
              <a:extLst>
                <a:ext uri="{FF2B5EF4-FFF2-40B4-BE49-F238E27FC236}">
                  <a16:creationId xmlns:a16="http://schemas.microsoft.com/office/drawing/2014/main" id="{C1E3C648-0306-F45C-445F-196EEDCE7D51}"/>
                </a:ext>
              </a:extLst>
            </p:cNvPr>
            <p:cNvSpPr/>
            <p:nvPr/>
          </p:nvSpPr>
          <p:spPr>
            <a:xfrm>
              <a:off x="400751" y="3707161"/>
              <a:ext cx="4437580" cy="2397406"/>
            </a:xfrm>
            <a:prstGeom prst="rect">
              <a:avLst/>
            </a:prstGeom>
            <a:blipFill>
              <a:blip r:embed="rId4" cstate="screen">
                <a:extLst>
                  <a:ext uri="{28A0092B-C50C-407E-A947-70E740481C1C}">
                    <a14:useLocalDpi xmlns:a14="http://schemas.microsoft.com/office/drawing/2010/main"/>
                  </a:ext>
                </a:extLst>
              </a:blip>
              <a:srcRect/>
              <a:stretch>
                <a:fillRect t="-11682" b="-11682"/>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1" name="Text">
              <a:extLst>
                <a:ext uri="{FF2B5EF4-FFF2-40B4-BE49-F238E27FC236}">
                  <a16:creationId xmlns:a16="http://schemas.microsoft.com/office/drawing/2014/main" id="{19F15DDC-0336-23AE-24E9-ADB4C37DB06A}"/>
                </a:ext>
              </a:extLst>
            </p:cNvPr>
            <p:cNvSpPr txBox="1">
              <a:spLocks/>
            </p:cNvSpPr>
            <p:nvPr/>
          </p:nvSpPr>
          <p:spPr>
            <a:xfrm>
              <a:off x="4838330" y="3707161"/>
              <a:ext cx="2121269" cy="2397406"/>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Switches</a:t>
              </a:r>
              <a:r>
                <a:rPr lang="en-US" sz="1600">
                  <a:latin typeface="Tahoma" panose="020B0604030504040204" pitchFamily="34" charset="0"/>
                  <a:ea typeface="Tahoma" panose="020B0604030504040204" pitchFamily="34" charset="0"/>
                  <a:cs typeface="Tahoma" panose="020B0604030504040204" pitchFamily="34" charset="0"/>
                </a:rPr>
                <a:t> make sure the right data is sent between the server and each client.</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Your </a:t>
              </a:r>
              <a:r>
                <a:rPr lang="en-US" sz="1600" b="1">
                  <a:latin typeface="Tahoma" panose="020B0604030504040204" pitchFamily="34" charset="0"/>
                  <a:ea typeface="Tahoma" panose="020B0604030504040204" pitchFamily="34" charset="0"/>
                  <a:cs typeface="Tahoma" panose="020B0604030504040204" pitchFamily="34" charset="0"/>
                </a:rPr>
                <a:t>internet</a:t>
              </a:r>
              <a:r>
                <a:rPr lang="en-US" sz="1600">
                  <a:latin typeface="Tahoma" panose="020B0604030504040204" pitchFamily="34" charset="0"/>
                  <a:ea typeface="Tahoma" panose="020B0604030504040204" pitchFamily="34" charset="0"/>
                  <a:cs typeface="Tahoma" panose="020B0604030504040204" pitchFamily="34" charset="0"/>
                </a:rPr>
                <a:t> </a:t>
              </a:r>
              <a:r>
                <a:rPr lang="en-US" sz="1600" b="1">
                  <a:latin typeface="Tahoma" panose="020B0604030504040204" pitchFamily="34" charset="0"/>
                  <a:ea typeface="Tahoma" panose="020B0604030504040204" pitchFamily="34" charset="0"/>
                  <a:cs typeface="Tahoma" panose="020B0604030504040204" pitchFamily="34" charset="0"/>
                </a:rPr>
                <a:t>router</a:t>
              </a:r>
              <a:r>
                <a:rPr lang="en-US" sz="1600">
                  <a:latin typeface="Tahoma" panose="020B0604030504040204" pitchFamily="34" charset="0"/>
                  <a:ea typeface="Tahoma" panose="020B0604030504040204" pitchFamily="34" charset="0"/>
                  <a:cs typeface="Tahoma" panose="020B0604030504040204" pitchFamily="34" charset="0"/>
                </a:rPr>
                <a:t> at home includes a switch.</a:t>
              </a:r>
            </a:p>
          </p:txBody>
        </p:sp>
      </p:grpSp>
      <p:grpSp>
        <p:nvGrpSpPr>
          <p:cNvPr id="27" name="Group 26">
            <a:extLst>
              <a:ext uri="{FF2B5EF4-FFF2-40B4-BE49-F238E27FC236}">
                <a16:creationId xmlns:a16="http://schemas.microsoft.com/office/drawing/2014/main" id="{AC2AC69C-A91E-88FF-2AF0-5A2DA89BBAC4}"/>
              </a:ext>
            </a:extLst>
          </p:cNvPr>
          <p:cNvGrpSpPr/>
          <p:nvPr/>
        </p:nvGrpSpPr>
        <p:grpSpPr>
          <a:xfrm>
            <a:off x="8075612" y="468328"/>
            <a:ext cx="3708397" cy="3094368"/>
            <a:chOff x="8075612" y="468328"/>
            <a:chExt cx="3708397" cy="3094368"/>
          </a:xfrm>
        </p:grpSpPr>
        <p:sp>
          <p:nvSpPr>
            <p:cNvPr id="12" name="comic-frame">
              <a:extLst>
                <a:ext uri="{FF2B5EF4-FFF2-40B4-BE49-F238E27FC236}">
                  <a16:creationId xmlns:a16="http://schemas.microsoft.com/office/drawing/2014/main" id="{A83B719D-52CE-23CF-181E-5FF36F050D5B}"/>
                </a:ext>
              </a:extLst>
            </p:cNvPr>
            <p:cNvSpPr/>
            <p:nvPr/>
          </p:nvSpPr>
          <p:spPr>
            <a:xfrm>
              <a:off x="8075613" y="1324286"/>
              <a:ext cx="3708396" cy="2238410"/>
            </a:xfrm>
            <a:prstGeom prst="rect">
              <a:avLst/>
            </a:prstGeom>
            <a:blipFill>
              <a:blip r:embed="rId5" cstate="screen">
                <a:extLst>
                  <a:ext uri="{28A0092B-C50C-407E-A947-70E740481C1C}">
                    <a14:useLocalDpi xmlns:a14="http://schemas.microsoft.com/office/drawing/2010/main"/>
                  </a:ext>
                </a:extLst>
              </a:blip>
              <a:srcRect/>
              <a:stretch>
                <a:fillRect t="-52" b="-10362"/>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3" name="Text">
              <a:extLst>
                <a:ext uri="{FF2B5EF4-FFF2-40B4-BE49-F238E27FC236}">
                  <a16:creationId xmlns:a16="http://schemas.microsoft.com/office/drawing/2014/main" id="{462739A3-165B-A624-29EB-EBC2A2B6B39A}"/>
                </a:ext>
              </a:extLst>
            </p:cNvPr>
            <p:cNvSpPr txBox="1">
              <a:spLocks/>
            </p:cNvSpPr>
            <p:nvPr/>
          </p:nvSpPr>
          <p:spPr>
            <a:xfrm>
              <a:off x="8075612" y="468328"/>
              <a:ext cx="3708396"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Clients </a:t>
              </a:r>
              <a:r>
                <a:rPr lang="en-US" sz="1600">
                  <a:latin typeface="Tahoma" panose="020B0604030504040204" pitchFamily="34" charset="0"/>
                  <a:ea typeface="Tahoma" panose="020B0604030504040204" pitchFamily="34" charset="0"/>
                  <a:cs typeface="Tahoma" panose="020B0604030504040204" pitchFamily="34" charset="0"/>
                </a:rPr>
                <a:t>are devices like computers or phones that connect to a network.</a:t>
              </a:r>
            </a:p>
          </p:txBody>
        </p:sp>
      </p:grpSp>
      <p:grpSp>
        <p:nvGrpSpPr>
          <p:cNvPr id="28" name="Group 27">
            <a:extLst>
              <a:ext uri="{FF2B5EF4-FFF2-40B4-BE49-F238E27FC236}">
                <a16:creationId xmlns:a16="http://schemas.microsoft.com/office/drawing/2014/main" id="{AF2336B3-B2B0-331C-6034-DBE9D7D80181}"/>
              </a:ext>
            </a:extLst>
          </p:cNvPr>
          <p:cNvGrpSpPr/>
          <p:nvPr/>
        </p:nvGrpSpPr>
        <p:grpSpPr>
          <a:xfrm>
            <a:off x="7140572" y="3716062"/>
            <a:ext cx="4643437" cy="2388505"/>
            <a:chOff x="7140572" y="3716062"/>
            <a:chExt cx="4643437" cy="2388505"/>
          </a:xfrm>
        </p:grpSpPr>
        <p:sp>
          <p:nvSpPr>
            <p:cNvPr id="14" name="comic-frame">
              <a:extLst>
                <a:ext uri="{FF2B5EF4-FFF2-40B4-BE49-F238E27FC236}">
                  <a16:creationId xmlns:a16="http://schemas.microsoft.com/office/drawing/2014/main" id="{56C633C8-AB80-E1CA-2421-BB532534D352}"/>
                </a:ext>
              </a:extLst>
            </p:cNvPr>
            <p:cNvSpPr/>
            <p:nvPr/>
          </p:nvSpPr>
          <p:spPr>
            <a:xfrm>
              <a:off x="7140572" y="3716062"/>
              <a:ext cx="4643437" cy="2388505"/>
            </a:xfrm>
            <a:prstGeom prst="rect">
              <a:avLst/>
            </a:prstGeom>
            <a:blipFill>
              <a:blip r:embed="rId6" cstate="screen">
                <a:extLst>
                  <a:ext uri="{28A0092B-C50C-407E-A947-70E740481C1C}">
                    <a14:useLocalDpi xmlns:a14="http://schemas.microsoft.com/office/drawing/2010/main"/>
                  </a:ext>
                </a:extLst>
              </a:blip>
              <a:srcRect/>
              <a:stretch>
                <a:fillRect t="-15593" b="-15593"/>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5" name="Text">
              <a:extLst>
                <a:ext uri="{FF2B5EF4-FFF2-40B4-BE49-F238E27FC236}">
                  <a16:creationId xmlns:a16="http://schemas.microsoft.com/office/drawing/2014/main" id="{74082314-9C76-F08D-A0C7-1DD8110936D0}"/>
                </a:ext>
              </a:extLst>
            </p:cNvPr>
            <p:cNvSpPr txBox="1">
              <a:spLocks/>
            </p:cNvSpPr>
            <p:nvPr/>
          </p:nvSpPr>
          <p:spPr>
            <a:xfrm>
              <a:off x="7140572" y="5248609"/>
              <a:ext cx="2342095" cy="855958"/>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Data</a:t>
              </a:r>
              <a:r>
                <a:rPr lang="en-US" sz="1600">
                  <a:latin typeface="Tahoma" panose="020B0604030504040204" pitchFamily="34" charset="0"/>
                  <a:ea typeface="Tahoma" panose="020B0604030504040204" pitchFamily="34" charset="0"/>
                  <a:cs typeface="Tahoma" panose="020B0604030504040204" pitchFamily="34" charset="0"/>
                </a:rPr>
                <a:t> travels through </a:t>
              </a:r>
              <a:r>
                <a:rPr lang="en-US" sz="1600" b="1" err="1">
                  <a:latin typeface="Tahoma" panose="020B0604030504040204" pitchFamily="34" charset="0"/>
                  <a:ea typeface="Tahoma" panose="020B0604030504040204" pitchFamily="34" charset="0"/>
                  <a:cs typeface="Tahoma" panose="020B0604030504040204" pitchFamily="34" charset="0"/>
                </a:rPr>
                <a:t>WiFi</a:t>
              </a:r>
              <a:r>
                <a:rPr lang="en-US" sz="1600">
                  <a:latin typeface="Tahoma" panose="020B0604030504040204" pitchFamily="34" charset="0"/>
                  <a:ea typeface="Tahoma" panose="020B0604030504040204" pitchFamily="34" charset="0"/>
                  <a:cs typeface="Tahoma" panose="020B0604030504040204" pitchFamily="34" charset="0"/>
                </a:rPr>
                <a:t> or data </a:t>
              </a:r>
              <a:r>
                <a:rPr lang="en-US" sz="1600" b="1">
                  <a:latin typeface="Tahoma" panose="020B0604030504040204" pitchFamily="34" charset="0"/>
                  <a:ea typeface="Tahoma" panose="020B0604030504040204" pitchFamily="34" charset="0"/>
                  <a:cs typeface="Tahoma" panose="020B0604030504040204" pitchFamily="34" charset="0"/>
                </a:rPr>
                <a:t>cables</a:t>
              </a:r>
              <a:r>
                <a:rPr lang="en-US" sz="1600">
                  <a:latin typeface="Tahoma" panose="020B0604030504040204" pitchFamily="34" charset="0"/>
                  <a:ea typeface="Tahoma" panose="020B0604030504040204" pitchFamily="34" charset="0"/>
                  <a:cs typeface="Tahoma" panose="020B0604030504040204" pitchFamily="34" charset="0"/>
                </a:rPr>
                <a:t>.</a:t>
              </a:r>
            </a:p>
          </p:txBody>
        </p:sp>
      </p:grpSp>
      <p:sp>
        <p:nvSpPr>
          <p:cNvPr id="18" name="frame-yellow">
            <a:extLst>
              <a:ext uri="{FF2B5EF4-FFF2-40B4-BE49-F238E27FC236}">
                <a16:creationId xmlns:a16="http://schemas.microsoft.com/office/drawing/2014/main" id="{49B641F1-8096-6AFC-6231-2356BC17B654}"/>
              </a:ext>
            </a:extLst>
          </p:cNvPr>
          <p:cNvSpPr/>
          <p:nvPr/>
        </p:nvSpPr>
        <p:spPr>
          <a:xfrm>
            <a:off x="5311548" y="882240"/>
            <a:ext cx="2621190" cy="2397406"/>
          </a:xfrm>
          <a:prstGeom prst="rect">
            <a:avLst/>
          </a:prstGeom>
          <a:solidFill>
            <a:schemeClr val="accent1"/>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Every server switch and client has a unique identifying number called a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MAC address</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Switches use MAC addresses to send data to the correct server</a:t>
            </a:r>
            <a:br>
              <a:rPr lang="en-US" sz="16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or client.</a:t>
            </a:r>
          </a:p>
        </p:txBody>
      </p:sp>
    </p:spTree>
    <p:extLst>
      <p:ext uri="{BB962C8B-B14F-4D97-AF65-F5344CB8AC3E}">
        <p14:creationId xmlns:p14="http://schemas.microsoft.com/office/powerpoint/2010/main" val="5679231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50000">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14:bounceEnd="50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14:presetBounceEnd="50000">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2" fill="hold" nodeType="afterEffect" p14:presetBounceEnd="50000">
                                      <p:stCondLst>
                                        <p:cond delay="500"/>
                                      </p:stCondLst>
                                      <p:childTnLst>
                                        <p:set>
                                          <p:cBhvr>
                                            <p:cTn id="21" dur="1" fill="hold">
                                              <p:stCondLst>
                                                <p:cond delay="0"/>
                                              </p:stCondLst>
                                            </p:cTn>
                                            <p:tgtEl>
                                              <p:spTgt spid="28"/>
                                            </p:tgtEl>
                                            <p:attrNameLst>
                                              <p:attrName>style.visibility</p:attrName>
                                            </p:attrNameLst>
                                          </p:cBhvr>
                                          <p:to>
                                            <p:strVal val="visible"/>
                                          </p:to>
                                        </p:set>
                                        <p:anim calcmode="lin" valueType="num" p14:bounceEnd="50000">
                                          <p:cBhvr additive="base">
                                            <p:cTn id="22"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1" fill="hold" grpId="0" nodeType="afterEffect" p14:presetBounceEnd="50000">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14:bounceEnd="50000">
                                          <p:cBhvr additive="base">
                                            <p:cTn id="2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1" fill="hold" grpId="0" nodeType="after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8A513B-905F-D08B-CD83-6C7769CA3A91}"/>
              </a:ext>
            </a:extLst>
          </p:cNvPr>
          <p:cNvSpPr>
            <a:spLocks noGrp="1"/>
          </p:cNvSpPr>
          <p:nvPr>
            <p:ph type="sldNum" sz="quarter" idx="12"/>
          </p:nvPr>
        </p:nvSpPr>
        <p:spPr/>
        <p:txBody>
          <a:bodyPr/>
          <a:lstStyle/>
          <a:p>
            <a:r>
              <a:rPr lang="en-US"/>
              <a:t>#</a:t>
            </a:r>
            <a:fld id="{6992B5C9-27B4-CF48-BB10-5E571F14470A}" type="slidenum">
              <a:rPr lang="en-US" smtClean="0"/>
              <a:pPr/>
              <a:t>24</a:t>
            </a:fld>
            <a:endParaRPr lang="en-US"/>
          </a:p>
        </p:txBody>
      </p:sp>
      <p:sp>
        <p:nvSpPr>
          <p:cNvPr id="3" name="Title 3">
            <a:extLst>
              <a:ext uri="{FF2B5EF4-FFF2-40B4-BE49-F238E27FC236}">
                <a16:creationId xmlns:a16="http://schemas.microsoft.com/office/drawing/2014/main" id="{61BF2BFA-EC5B-834C-8BA7-4ABF7E7A1E68}"/>
              </a:ext>
            </a:extLst>
          </p:cNvPr>
          <p:cNvSpPr txBox="1">
            <a:spLocks/>
          </p:cNvSpPr>
          <p:nvPr/>
        </p:nvSpPr>
        <p:spPr>
          <a:xfrm>
            <a:off x="407987" y="461963"/>
            <a:ext cx="3708401"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SUPERHERO CHALLENGE: BUILD A DATA NETWORK </a:t>
            </a:r>
          </a:p>
        </p:txBody>
      </p:sp>
      <p:sp>
        <p:nvSpPr>
          <p:cNvPr id="4" name="Text">
            <a:extLst>
              <a:ext uri="{FF2B5EF4-FFF2-40B4-BE49-F238E27FC236}">
                <a16:creationId xmlns:a16="http://schemas.microsoft.com/office/drawing/2014/main" id="{7DCDF727-2CDB-3F37-EDEB-02C50A838EF1}"/>
              </a:ext>
            </a:extLst>
          </p:cNvPr>
          <p:cNvSpPr txBox="1">
            <a:spLocks/>
          </p:cNvSpPr>
          <p:nvPr/>
        </p:nvSpPr>
        <p:spPr>
          <a:xfrm>
            <a:off x="407987" y="1324077"/>
            <a:ext cx="3708402" cy="2151184"/>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Alice has clicked on a link on her phone to open a website. The website is stored in a data </a:t>
            </a:r>
            <a:r>
              <a:rPr lang="en-US" sz="1600" err="1">
                <a:latin typeface="Tahoma" panose="020B0604030504040204" pitchFamily="34" charset="0"/>
                <a:ea typeface="Tahoma" panose="020B0604030504040204" pitchFamily="34" charset="0"/>
                <a:cs typeface="Tahoma" panose="020B0604030504040204" pitchFamily="34" charset="0"/>
              </a:rPr>
              <a:t>centre</a:t>
            </a:r>
            <a:r>
              <a:rPr lang="en-US" sz="1600">
                <a:latin typeface="Tahoma" panose="020B0604030504040204" pitchFamily="34" charset="0"/>
                <a:ea typeface="Tahoma" panose="020B0604030504040204" pitchFamily="34" charset="0"/>
                <a:cs typeface="Tahoma" panose="020B0604030504040204" pitchFamily="34" charset="0"/>
              </a:rPr>
              <a:t> in Manchester. </a:t>
            </a:r>
          </a:p>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Draw</a:t>
            </a:r>
            <a:r>
              <a:rPr lang="en-US" sz="1600">
                <a:latin typeface="Tahoma" panose="020B0604030504040204" pitchFamily="34" charset="0"/>
                <a:ea typeface="Tahoma" panose="020B0604030504040204" pitchFamily="34" charset="0"/>
                <a:cs typeface="Tahoma" panose="020B0604030504040204" pitchFamily="34" charset="0"/>
              </a:rPr>
              <a:t> and </a:t>
            </a:r>
            <a:r>
              <a:rPr lang="en-US" sz="1600" b="1">
                <a:latin typeface="Tahoma" panose="020B0604030504040204" pitchFamily="34" charset="0"/>
                <a:ea typeface="Tahoma" panose="020B0604030504040204" pitchFamily="34" charset="0"/>
                <a:cs typeface="Tahoma" panose="020B0604030504040204" pitchFamily="34" charset="0"/>
              </a:rPr>
              <a:t>label</a:t>
            </a:r>
            <a:r>
              <a:rPr lang="en-US" sz="1600">
                <a:latin typeface="Tahoma" panose="020B0604030504040204" pitchFamily="34" charset="0"/>
                <a:ea typeface="Tahoma" panose="020B0604030504040204" pitchFamily="34" charset="0"/>
                <a:cs typeface="Tahoma" panose="020B0604030504040204" pitchFamily="34" charset="0"/>
              </a:rPr>
              <a:t> a WAN that shows how Alice's home connects to the data </a:t>
            </a:r>
            <a:r>
              <a:rPr lang="en-US" sz="1600" err="1">
                <a:latin typeface="Tahoma" panose="020B0604030504040204" pitchFamily="34" charset="0"/>
                <a:ea typeface="Tahoma" panose="020B0604030504040204" pitchFamily="34" charset="0"/>
                <a:cs typeface="Tahoma" panose="020B0604030504040204" pitchFamily="34" charset="0"/>
              </a:rPr>
              <a:t>centre</a:t>
            </a:r>
            <a:r>
              <a:rPr lang="en-US" sz="1600">
                <a:latin typeface="Tahoma" panose="020B0604030504040204" pitchFamily="34" charset="0"/>
                <a:ea typeface="Tahoma" panose="020B0604030504040204" pitchFamily="34" charset="0"/>
                <a:cs typeface="Tahoma" panose="020B0604030504040204" pitchFamily="34" charset="0"/>
              </a:rPr>
              <a:t>.</a:t>
            </a:r>
          </a:p>
        </p:txBody>
      </p:sp>
      <p:sp>
        <p:nvSpPr>
          <p:cNvPr id="6" name="frame-purple">
            <a:extLst>
              <a:ext uri="{FF2B5EF4-FFF2-40B4-BE49-F238E27FC236}">
                <a16:creationId xmlns:a16="http://schemas.microsoft.com/office/drawing/2014/main" id="{80115EA3-B5D3-5EF7-3133-389E5A2DC300}"/>
              </a:ext>
            </a:extLst>
          </p:cNvPr>
          <p:cNvSpPr/>
          <p:nvPr/>
        </p:nvSpPr>
        <p:spPr>
          <a:xfrm>
            <a:off x="567572" y="3668098"/>
            <a:ext cx="3412704" cy="1540761"/>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Hint!</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Think about whether each part will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connect</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using</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Cables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or </a:t>
            </a:r>
            <a:r>
              <a:rPr lang="en-US" sz="1600" err="1">
                <a:solidFill>
                  <a:schemeClr val="tx1"/>
                </a:solidFill>
                <a:latin typeface="Tahoma" panose="020B0604030504040204" pitchFamily="34" charset="0"/>
                <a:ea typeface="Tahoma" panose="020B0604030504040204" pitchFamily="34" charset="0"/>
                <a:cs typeface="Tahoma" panose="020B0604030504040204" pitchFamily="34" charset="0"/>
              </a:rPr>
              <a:t>WiFi</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 – –</a:t>
            </a:r>
          </a:p>
        </p:txBody>
      </p:sp>
      <p:sp>
        <p:nvSpPr>
          <p:cNvPr id="7" name="Text">
            <a:extLst>
              <a:ext uri="{FF2B5EF4-FFF2-40B4-BE49-F238E27FC236}">
                <a16:creationId xmlns:a16="http://schemas.microsoft.com/office/drawing/2014/main" id="{A4197890-AFE0-F1CB-5B50-97B9C1EC5473}"/>
              </a:ext>
            </a:extLst>
          </p:cNvPr>
          <p:cNvSpPr txBox="1">
            <a:spLocks/>
          </p:cNvSpPr>
          <p:nvPr/>
        </p:nvSpPr>
        <p:spPr>
          <a:xfrm>
            <a:off x="4259263" y="461963"/>
            <a:ext cx="7524750" cy="609737"/>
          </a:xfrm>
          <a:prstGeom prst="rect">
            <a:avLst/>
          </a:prstGeom>
          <a:solidFill>
            <a:schemeClr val="accent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Your labelled drawing should connect:</a:t>
            </a: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688FE8A1-E576-0A25-0FDF-5C5C37300499}"/>
              </a:ext>
            </a:extLst>
          </p:cNvPr>
          <p:cNvSpPr txBox="1">
            <a:spLocks/>
          </p:cNvSpPr>
          <p:nvPr/>
        </p:nvSpPr>
        <p:spPr>
          <a:xfrm>
            <a:off x="4259262" y="1071700"/>
            <a:ext cx="3708401" cy="2443857"/>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3" indent="-342900">
              <a:lnSpc>
                <a:spcPct val="100000"/>
              </a:lnSpc>
              <a:buFont typeface="+mj-lt"/>
              <a:buAutoNum type="arabicPeriod"/>
            </a:pPr>
            <a:r>
              <a:rPr lang="en-US" sz="1600" b="1">
                <a:latin typeface="Tahoma" panose="020B0604030504040204" pitchFamily="34" charset="0"/>
                <a:ea typeface="Tahoma" panose="020B0604030504040204" pitchFamily="34" charset="0"/>
                <a:cs typeface="Tahoma" panose="020B0604030504040204" pitchFamily="34" charset="0"/>
              </a:rPr>
              <a:t>Three servers </a:t>
            </a:r>
            <a:r>
              <a:rPr lang="en-US" sz="1600">
                <a:latin typeface="Tahoma" panose="020B0604030504040204" pitchFamily="34" charset="0"/>
                <a:ea typeface="Tahoma" panose="020B0604030504040204" pitchFamily="34" charset="0"/>
                <a:cs typeface="Tahoma" panose="020B0604030504040204" pitchFamily="34" charset="0"/>
              </a:rPr>
              <a:t>in a</a:t>
            </a:r>
            <a:br>
              <a:rPr lang="en-US" sz="1600">
                <a:latin typeface="Tahoma" panose="020B0604030504040204" pitchFamily="34" charset="0"/>
                <a:ea typeface="Tahoma" panose="020B0604030504040204" pitchFamily="34" charset="0"/>
                <a:cs typeface="Tahoma" panose="020B0604030504040204" pitchFamily="34" charset="0"/>
              </a:rPr>
            </a:br>
            <a:r>
              <a:rPr lang="en-US" sz="1600" b="1">
                <a:latin typeface="Tahoma" panose="020B0604030504040204" pitchFamily="34" charset="0"/>
                <a:ea typeface="Tahoma" panose="020B0604030504040204" pitchFamily="34" charset="0"/>
                <a:cs typeface="Tahoma" panose="020B0604030504040204" pitchFamily="34" charset="0"/>
              </a:rPr>
              <a:t>data </a:t>
            </a:r>
            <a:r>
              <a:rPr lang="en-US" sz="1600" b="1" err="1">
                <a:latin typeface="Tahoma" panose="020B0604030504040204" pitchFamily="34" charset="0"/>
                <a:ea typeface="Tahoma" panose="020B0604030504040204" pitchFamily="34" charset="0"/>
                <a:cs typeface="Tahoma" panose="020B0604030504040204" pitchFamily="34" charset="0"/>
              </a:rPr>
              <a:t>centre</a:t>
            </a:r>
            <a:r>
              <a:rPr lang="en-US" sz="1600">
                <a:latin typeface="Tahoma" panose="020B0604030504040204" pitchFamily="34" charset="0"/>
                <a:ea typeface="Tahoma" panose="020B0604030504040204" pitchFamily="34" charset="0"/>
                <a:cs typeface="Tahoma" panose="020B0604030504040204" pitchFamily="34" charset="0"/>
              </a:rPr>
              <a:t>.</a:t>
            </a:r>
          </a:p>
        </p:txBody>
      </p:sp>
      <p:sp>
        <p:nvSpPr>
          <p:cNvPr id="10" name="Text">
            <a:extLst>
              <a:ext uri="{FF2B5EF4-FFF2-40B4-BE49-F238E27FC236}">
                <a16:creationId xmlns:a16="http://schemas.microsoft.com/office/drawing/2014/main" id="{DF949F88-D50D-E751-C283-9E8E183FADEB}"/>
              </a:ext>
            </a:extLst>
          </p:cNvPr>
          <p:cNvSpPr txBox="1">
            <a:spLocks/>
          </p:cNvSpPr>
          <p:nvPr/>
        </p:nvSpPr>
        <p:spPr>
          <a:xfrm>
            <a:off x="7967663" y="1071700"/>
            <a:ext cx="3809107" cy="2443857"/>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3" indent="-342900">
              <a:lnSpc>
                <a:spcPct val="100000"/>
              </a:lnSpc>
              <a:buFont typeface="+mj-lt"/>
              <a:buAutoNum type="arabicPeriod" startAt="3"/>
            </a:pPr>
            <a:r>
              <a:rPr lang="en-US" sz="1600" b="1">
                <a:latin typeface="Tahoma" panose="020B0604030504040204" pitchFamily="34" charset="0"/>
                <a:ea typeface="Tahoma" panose="020B0604030504040204" pitchFamily="34" charset="0"/>
                <a:cs typeface="Tahoma" panose="020B0604030504040204" pitchFamily="34" charset="0"/>
              </a:rPr>
              <a:t>One switch </a:t>
            </a:r>
            <a:r>
              <a:rPr lang="en-US" sz="1600">
                <a:latin typeface="Tahoma" panose="020B0604030504040204" pitchFamily="34" charset="0"/>
                <a:ea typeface="Tahoma" panose="020B0604030504040204" pitchFamily="34" charset="0"/>
                <a:cs typeface="Tahoma" panose="020B0604030504040204" pitchFamily="34" charset="0"/>
              </a:rPr>
              <a:t>in </a:t>
            </a:r>
            <a:r>
              <a:rPr lang="en-US" sz="1600" b="1">
                <a:latin typeface="Tahoma" panose="020B0604030504040204" pitchFamily="34" charset="0"/>
                <a:ea typeface="Tahoma" panose="020B0604030504040204" pitchFamily="34" charset="0"/>
                <a:cs typeface="Tahoma" panose="020B0604030504040204" pitchFamily="34" charset="0"/>
              </a:rPr>
              <a:t>Alice's home </a:t>
            </a:r>
            <a:r>
              <a:rPr lang="en-US" sz="1600">
                <a:latin typeface="Tahoma" panose="020B0604030504040204" pitchFamily="34" charset="0"/>
                <a:ea typeface="Tahoma" panose="020B0604030504040204" pitchFamily="34" charset="0"/>
                <a:cs typeface="Tahoma" panose="020B0604030504040204" pitchFamily="34" charset="0"/>
              </a:rPr>
              <a:t>(inside the router). </a:t>
            </a:r>
          </a:p>
        </p:txBody>
      </p:sp>
      <p:sp>
        <p:nvSpPr>
          <p:cNvPr id="12" name="Text">
            <a:extLst>
              <a:ext uri="{FF2B5EF4-FFF2-40B4-BE49-F238E27FC236}">
                <a16:creationId xmlns:a16="http://schemas.microsoft.com/office/drawing/2014/main" id="{C32766C6-2D99-6DA4-AC8D-29E9DAD35E73}"/>
              </a:ext>
            </a:extLst>
          </p:cNvPr>
          <p:cNvSpPr txBox="1">
            <a:spLocks/>
          </p:cNvSpPr>
          <p:nvPr/>
        </p:nvSpPr>
        <p:spPr>
          <a:xfrm>
            <a:off x="4259263" y="3515557"/>
            <a:ext cx="3708400" cy="2459115"/>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3" indent="-342900">
              <a:lnSpc>
                <a:spcPct val="100000"/>
              </a:lnSpc>
              <a:buFont typeface="+mj-lt"/>
              <a:buAutoNum type="arabicPeriod" startAt="2"/>
            </a:pPr>
            <a:r>
              <a:rPr lang="en-US" sz="1600" b="1">
                <a:latin typeface="Tahoma" panose="020B0604030504040204" pitchFamily="34" charset="0"/>
                <a:ea typeface="Tahoma" panose="020B0604030504040204" pitchFamily="34" charset="0"/>
                <a:cs typeface="Tahoma" panose="020B0604030504040204" pitchFamily="34" charset="0"/>
              </a:rPr>
              <a:t>One switch </a:t>
            </a:r>
            <a:r>
              <a:rPr lang="en-US" sz="1600">
                <a:latin typeface="Tahoma" panose="020B0604030504040204" pitchFamily="34" charset="0"/>
                <a:ea typeface="Tahoma" panose="020B0604030504040204" pitchFamily="34" charset="0"/>
                <a:cs typeface="Tahoma" panose="020B0604030504040204" pitchFamily="34" charset="0"/>
              </a:rPr>
              <a:t>at the</a:t>
            </a:r>
            <a:br>
              <a:rPr lang="en-US" sz="1600">
                <a:latin typeface="Tahoma" panose="020B0604030504040204" pitchFamily="34" charset="0"/>
                <a:ea typeface="Tahoma" panose="020B0604030504040204" pitchFamily="34" charset="0"/>
                <a:cs typeface="Tahoma" panose="020B0604030504040204" pitchFamily="34" charset="0"/>
              </a:rPr>
            </a:br>
            <a:r>
              <a:rPr lang="en-US" sz="1600" b="1">
                <a:latin typeface="Tahoma" panose="020B0604030504040204" pitchFamily="34" charset="0"/>
                <a:ea typeface="Tahoma" panose="020B0604030504040204" pitchFamily="34" charset="0"/>
                <a:cs typeface="Tahoma" panose="020B0604030504040204" pitchFamily="34" charset="0"/>
              </a:rPr>
              <a:t>data </a:t>
            </a:r>
            <a:r>
              <a:rPr lang="en-US" sz="1600" b="1" err="1">
                <a:latin typeface="Tahoma" panose="020B0604030504040204" pitchFamily="34" charset="0"/>
                <a:ea typeface="Tahoma" panose="020B0604030504040204" pitchFamily="34" charset="0"/>
                <a:cs typeface="Tahoma" panose="020B0604030504040204" pitchFamily="34" charset="0"/>
              </a:rPr>
              <a:t>centre</a:t>
            </a:r>
            <a:r>
              <a:rPr lang="en-US" sz="1600">
                <a:latin typeface="Tahoma" panose="020B0604030504040204" pitchFamily="34" charset="0"/>
                <a:ea typeface="Tahoma" panose="020B0604030504040204" pitchFamily="34" charset="0"/>
                <a:cs typeface="Tahoma" panose="020B0604030504040204" pitchFamily="34" charset="0"/>
              </a:rPr>
              <a:t>.</a:t>
            </a:r>
          </a:p>
        </p:txBody>
      </p:sp>
      <p:sp>
        <p:nvSpPr>
          <p:cNvPr id="13" name="Text">
            <a:extLst>
              <a:ext uri="{FF2B5EF4-FFF2-40B4-BE49-F238E27FC236}">
                <a16:creationId xmlns:a16="http://schemas.microsoft.com/office/drawing/2014/main" id="{65E4A953-25E4-8054-F09B-A6128C7EBDA6}"/>
              </a:ext>
            </a:extLst>
          </p:cNvPr>
          <p:cNvSpPr txBox="1">
            <a:spLocks/>
          </p:cNvSpPr>
          <p:nvPr/>
        </p:nvSpPr>
        <p:spPr>
          <a:xfrm>
            <a:off x="7967663" y="3515557"/>
            <a:ext cx="3809107" cy="2459115"/>
          </a:xfrm>
          <a:prstGeom prst="rect">
            <a:avLst/>
          </a:prstGeom>
          <a:ln w="28575">
            <a:solidFill>
              <a:schemeClr val="tx1"/>
            </a:solidFill>
          </a:ln>
        </p:spPr>
        <p:txBody>
          <a:bodyPr vert="horz" wrap="square" lIns="180000" tIns="180000" rIns="180000" bIns="180000" numCol="1" spcCol="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520" lvl="3" indent="-342900">
              <a:lnSpc>
                <a:spcPct val="100000"/>
              </a:lnSpc>
              <a:buFont typeface="+mj-lt"/>
              <a:buAutoNum type="arabicPeriod" startAt="4"/>
            </a:pPr>
            <a:r>
              <a:rPr lang="en-US" sz="1600" b="1">
                <a:latin typeface="Tahoma"/>
                <a:ea typeface="Tahoma"/>
                <a:cs typeface="Tahoma"/>
              </a:rPr>
              <a:t>Four clients </a:t>
            </a:r>
            <a:r>
              <a:rPr lang="en-US" sz="1600">
                <a:latin typeface="Tahoma"/>
                <a:ea typeface="Tahoma"/>
                <a:cs typeface="Tahoma"/>
              </a:rPr>
              <a:t>in Alice's </a:t>
            </a:r>
            <a:r>
              <a:rPr lang="en-US" sz="1600" b="1">
                <a:latin typeface="Tahoma"/>
                <a:ea typeface="Tahoma"/>
                <a:cs typeface="Tahoma"/>
              </a:rPr>
              <a:t>home</a:t>
            </a:r>
            <a:r>
              <a:rPr lang="en-US" sz="1600">
                <a:latin typeface="Tahoma"/>
                <a:ea typeface="Tahoma"/>
                <a:cs typeface="Tahoma"/>
              </a:rPr>
              <a:t>: a laptop, two phones and a smart TV. </a:t>
            </a:r>
            <a:endParaRPr lang="en-US">
              <a:latin typeface="Tahoma"/>
              <a:ea typeface="Tahoma"/>
              <a:cs typeface="Tahoma"/>
            </a:endParaRPr>
          </a:p>
        </p:txBody>
      </p:sp>
      <p:pic>
        <p:nvPicPr>
          <p:cNvPr id="21" name="Graphic 20">
            <a:extLst>
              <a:ext uri="{FF2B5EF4-FFF2-40B4-BE49-F238E27FC236}">
                <a16:creationId xmlns:a16="http://schemas.microsoft.com/office/drawing/2014/main" id="{F63FC9D8-FF3F-11DA-FB98-AFEE5C0FC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9401" y="5016290"/>
            <a:ext cx="1089773" cy="695879"/>
          </a:xfrm>
          <a:prstGeom prst="rect">
            <a:avLst/>
          </a:prstGeom>
        </p:spPr>
      </p:pic>
      <p:pic>
        <p:nvPicPr>
          <p:cNvPr id="23" name="Graphic 22">
            <a:extLst>
              <a:ext uri="{FF2B5EF4-FFF2-40B4-BE49-F238E27FC236}">
                <a16:creationId xmlns:a16="http://schemas.microsoft.com/office/drawing/2014/main" id="{4C414B9F-E57E-02FB-825E-3B1791CA7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8922" y="4957205"/>
            <a:ext cx="328245" cy="503309"/>
          </a:xfrm>
          <a:prstGeom prst="rect">
            <a:avLst/>
          </a:prstGeom>
        </p:spPr>
      </p:pic>
      <p:pic>
        <p:nvPicPr>
          <p:cNvPr id="25" name="Graphic 24">
            <a:extLst>
              <a:ext uri="{FF2B5EF4-FFF2-40B4-BE49-F238E27FC236}">
                <a16:creationId xmlns:a16="http://schemas.microsoft.com/office/drawing/2014/main" id="{B1B62828-5197-0261-ED3D-BF0CB5676B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0984" y="2674977"/>
            <a:ext cx="1332363" cy="480131"/>
          </a:xfrm>
          <a:prstGeom prst="rect">
            <a:avLst/>
          </a:prstGeom>
        </p:spPr>
      </p:pic>
      <p:pic>
        <p:nvPicPr>
          <p:cNvPr id="27" name="Graphic 26">
            <a:extLst>
              <a:ext uri="{FF2B5EF4-FFF2-40B4-BE49-F238E27FC236}">
                <a16:creationId xmlns:a16="http://schemas.microsoft.com/office/drawing/2014/main" id="{4F8E5DE9-7381-A19A-0017-289FEF02DE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5142" y="4720868"/>
            <a:ext cx="1203565" cy="975982"/>
          </a:xfrm>
          <a:prstGeom prst="rect">
            <a:avLst/>
          </a:prstGeom>
        </p:spPr>
      </p:pic>
      <p:pic>
        <p:nvPicPr>
          <p:cNvPr id="29" name="Graphic 28">
            <a:extLst>
              <a:ext uri="{FF2B5EF4-FFF2-40B4-BE49-F238E27FC236}">
                <a16:creationId xmlns:a16="http://schemas.microsoft.com/office/drawing/2014/main" id="{52B48720-3410-82AD-F715-9DE48FAB08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0984" y="4782648"/>
            <a:ext cx="2918977" cy="677866"/>
          </a:xfrm>
          <a:prstGeom prst="rect">
            <a:avLst/>
          </a:prstGeom>
        </p:spPr>
      </p:pic>
      <p:pic>
        <p:nvPicPr>
          <p:cNvPr id="30" name="Graphic 29">
            <a:extLst>
              <a:ext uri="{FF2B5EF4-FFF2-40B4-BE49-F238E27FC236}">
                <a16:creationId xmlns:a16="http://schemas.microsoft.com/office/drawing/2014/main" id="{1E22F847-DB66-B614-8B6A-AA5DFAC3C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4344" y="5151205"/>
            <a:ext cx="328245" cy="503309"/>
          </a:xfrm>
          <a:prstGeom prst="rect">
            <a:avLst/>
          </a:prstGeom>
        </p:spPr>
      </p:pic>
      <p:pic>
        <p:nvPicPr>
          <p:cNvPr id="31" name="Graphic 30">
            <a:extLst>
              <a:ext uri="{FF2B5EF4-FFF2-40B4-BE49-F238E27FC236}">
                <a16:creationId xmlns:a16="http://schemas.microsoft.com/office/drawing/2014/main" id="{2B2D4095-4D1C-1351-D433-5CECC8116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6402" y="2668129"/>
            <a:ext cx="1332363" cy="480131"/>
          </a:xfrm>
          <a:prstGeom prst="rect">
            <a:avLst/>
          </a:prstGeom>
        </p:spPr>
      </p:pic>
      <p:pic>
        <p:nvPicPr>
          <p:cNvPr id="33" name="Graphic 32">
            <a:extLst>
              <a:ext uri="{FF2B5EF4-FFF2-40B4-BE49-F238E27FC236}">
                <a16:creationId xmlns:a16="http://schemas.microsoft.com/office/drawing/2014/main" id="{E12C4DC4-112D-3841-076D-0ADC710943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8381" y="2097929"/>
            <a:ext cx="1332363" cy="480131"/>
          </a:xfrm>
          <a:prstGeom prst="rect">
            <a:avLst/>
          </a:prstGeom>
        </p:spPr>
      </p:pic>
      <p:pic>
        <p:nvPicPr>
          <p:cNvPr id="35" name="Graphic 34">
            <a:extLst>
              <a:ext uri="{FF2B5EF4-FFF2-40B4-BE49-F238E27FC236}">
                <a16:creationId xmlns:a16="http://schemas.microsoft.com/office/drawing/2014/main" id="{E40A6007-29F2-4B16-F37F-FE87373C9E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05736" y="2206984"/>
            <a:ext cx="1668591" cy="677865"/>
          </a:xfrm>
          <a:prstGeom prst="rect">
            <a:avLst/>
          </a:prstGeom>
        </p:spPr>
      </p:pic>
    </p:spTree>
    <p:extLst>
      <p:ext uri="{BB962C8B-B14F-4D97-AF65-F5344CB8AC3E}">
        <p14:creationId xmlns:p14="http://schemas.microsoft.com/office/powerpoint/2010/main" val="388398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 fill="hold"/>
                                        <p:tgtEl>
                                          <p:spTgt spid="6"/>
                                        </p:tgtEl>
                                        <p:attrNameLst>
                                          <p:attrName>ppt_w</p:attrName>
                                        </p:attrNameLst>
                                      </p:cBhvr>
                                      <p:tavLst>
                                        <p:tav tm="0">
                                          <p:val>
                                            <p:fltVal val="0"/>
                                          </p:val>
                                        </p:tav>
                                        <p:tav tm="100000">
                                          <p:val>
                                            <p:strVal val="#ppt_w"/>
                                          </p:val>
                                        </p:tav>
                                      </p:tavLst>
                                    </p:anim>
                                    <p:anim calcmode="lin" valueType="num">
                                      <p:cBhvr>
                                        <p:cTn id="8" dur="200" fill="hold"/>
                                        <p:tgtEl>
                                          <p:spTgt spid="6"/>
                                        </p:tgtEl>
                                        <p:attrNameLst>
                                          <p:attrName>ppt_h</p:attrName>
                                        </p:attrNameLst>
                                      </p:cBhvr>
                                      <p:tavLst>
                                        <p:tav tm="0">
                                          <p:val>
                                            <p:fltVal val="0"/>
                                          </p:val>
                                        </p:tav>
                                        <p:tav tm="100000">
                                          <p:val>
                                            <p:strVal val="#ppt_h"/>
                                          </p:val>
                                        </p:tav>
                                      </p:tavLst>
                                    </p:anim>
                                    <p:animEffect transition="in" filter="fade">
                                      <p:cBhvr>
                                        <p:cTn id="9"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DC6C57-9A45-0D32-4B8C-5C2695A0535E}"/>
              </a:ext>
            </a:extLst>
          </p:cNvPr>
          <p:cNvSpPr>
            <a:spLocks noGrp="1"/>
          </p:cNvSpPr>
          <p:nvPr>
            <p:ph type="sldNum" sz="quarter" idx="12"/>
          </p:nvPr>
        </p:nvSpPr>
        <p:spPr/>
        <p:txBody>
          <a:bodyPr/>
          <a:lstStyle/>
          <a:p>
            <a:r>
              <a:rPr lang="en-US"/>
              <a:t>#</a:t>
            </a:r>
            <a:fld id="{6992B5C9-27B4-CF48-BB10-5E571F14470A}" type="slidenum">
              <a:rPr lang="en-US" smtClean="0"/>
              <a:pPr/>
              <a:t>25</a:t>
            </a:fld>
            <a:endParaRPr lang="en-US"/>
          </a:p>
        </p:txBody>
      </p:sp>
      <p:sp>
        <p:nvSpPr>
          <p:cNvPr id="3" name="Title 3">
            <a:extLst>
              <a:ext uri="{FF2B5EF4-FFF2-40B4-BE49-F238E27FC236}">
                <a16:creationId xmlns:a16="http://schemas.microsoft.com/office/drawing/2014/main" id="{EFB5EDC9-6BED-408C-DE1F-FC361B6A844D}"/>
              </a:ext>
            </a:extLst>
          </p:cNvPr>
          <p:cNvSpPr txBox="1">
            <a:spLocks/>
          </p:cNvSpPr>
          <p:nvPr/>
        </p:nvSpPr>
        <p:spPr>
          <a:xfrm>
            <a:off x="407987" y="461963"/>
            <a:ext cx="1580195"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TEMPLATE</a:t>
            </a:r>
          </a:p>
        </p:txBody>
      </p:sp>
      <p:sp>
        <p:nvSpPr>
          <p:cNvPr id="5" name="Text">
            <a:extLst>
              <a:ext uri="{FF2B5EF4-FFF2-40B4-BE49-F238E27FC236}">
                <a16:creationId xmlns:a16="http://schemas.microsoft.com/office/drawing/2014/main" id="{CEDF1F7D-73C0-004E-AE01-8A003AEA91F6}"/>
              </a:ext>
            </a:extLst>
          </p:cNvPr>
          <p:cNvSpPr txBox="1">
            <a:spLocks/>
          </p:cNvSpPr>
          <p:nvPr/>
        </p:nvSpPr>
        <p:spPr>
          <a:xfrm>
            <a:off x="1988182" y="465041"/>
            <a:ext cx="9789527" cy="609737"/>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Use this the picture bank to build your data network. Remember to add connections!</a:t>
            </a:r>
          </a:p>
        </p:txBody>
      </p:sp>
      <p:sp>
        <p:nvSpPr>
          <p:cNvPr id="7" name="Text">
            <a:extLst>
              <a:ext uri="{FF2B5EF4-FFF2-40B4-BE49-F238E27FC236}">
                <a16:creationId xmlns:a16="http://schemas.microsoft.com/office/drawing/2014/main" id="{CEDD2078-1D9D-05DE-4495-BC2506895113}"/>
              </a:ext>
            </a:extLst>
          </p:cNvPr>
          <p:cNvSpPr txBox="1">
            <a:spLocks/>
          </p:cNvSpPr>
          <p:nvPr/>
        </p:nvSpPr>
        <p:spPr>
          <a:xfrm>
            <a:off x="407927" y="1216242"/>
            <a:ext cx="5616636" cy="4136994"/>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D828FC71-4291-529F-7E39-E0BEE67BB965}"/>
              </a:ext>
            </a:extLst>
          </p:cNvPr>
          <p:cNvSpPr txBox="1">
            <a:spLocks/>
          </p:cNvSpPr>
          <p:nvPr/>
        </p:nvSpPr>
        <p:spPr>
          <a:xfrm>
            <a:off x="6161073" y="1216242"/>
            <a:ext cx="5616636" cy="4136994"/>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9B8E8760-8EE3-70AD-DCE4-5B5B62D9EED8}"/>
              </a:ext>
            </a:extLst>
          </p:cNvPr>
          <p:cNvSpPr txBox="1">
            <a:spLocks/>
          </p:cNvSpPr>
          <p:nvPr/>
        </p:nvSpPr>
        <p:spPr>
          <a:xfrm>
            <a:off x="407988" y="1216242"/>
            <a:ext cx="1423999" cy="609737"/>
          </a:xfrm>
          <a:prstGeom prst="rect">
            <a:avLst/>
          </a:prstGeom>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Data </a:t>
            </a:r>
            <a:r>
              <a:rPr lang="en-US" sz="1600" err="1">
                <a:latin typeface="Tahoma" panose="020B0604030504040204" pitchFamily="34" charset="0"/>
                <a:ea typeface="Tahoma" panose="020B0604030504040204" pitchFamily="34" charset="0"/>
                <a:cs typeface="Tahoma" panose="020B0604030504040204" pitchFamily="34" charset="0"/>
              </a:rPr>
              <a:t>centre</a:t>
            </a: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4" name="Text">
            <a:extLst>
              <a:ext uri="{FF2B5EF4-FFF2-40B4-BE49-F238E27FC236}">
                <a16:creationId xmlns:a16="http://schemas.microsoft.com/office/drawing/2014/main" id="{BA0887DD-00C1-1DFD-9C21-EFFD38BC45D1}"/>
              </a:ext>
            </a:extLst>
          </p:cNvPr>
          <p:cNvSpPr txBox="1">
            <a:spLocks/>
          </p:cNvSpPr>
          <p:nvPr/>
        </p:nvSpPr>
        <p:spPr>
          <a:xfrm>
            <a:off x="6161073" y="1216242"/>
            <a:ext cx="1520371" cy="609737"/>
          </a:xfrm>
          <a:prstGeom prst="rect">
            <a:avLst/>
          </a:prstGeom>
          <a:ln w="28575">
            <a:solidFill>
              <a:schemeClr val="tx1"/>
            </a:solidFill>
          </a:ln>
        </p:spPr>
        <p:txBody>
          <a:bodyPr vert="horz" wrap="non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a:latin typeface="Tahoma"/>
                <a:ea typeface="Tahoma"/>
                <a:cs typeface="Tahoma"/>
              </a:rPr>
              <a:t>Alice’s house</a:t>
            </a:r>
            <a:endParaRPr lang="en-US"/>
          </a:p>
        </p:txBody>
      </p:sp>
      <p:pic>
        <p:nvPicPr>
          <p:cNvPr id="41" name="flash-print">
            <a:extLst>
              <a:ext uri="{FF2B5EF4-FFF2-40B4-BE49-F238E27FC236}">
                <a16:creationId xmlns:a16="http://schemas.microsoft.com/office/drawing/2014/main" id="{91F32D1D-1BD0-330B-24F1-2E9105744C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95287" y="237600"/>
            <a:ext cx="1788726" cy="1099412"/>
          </a:xfrm>
          <a:prstGeom prst="rect">
            <a:avLst/>
          </a:prstGeom>
        </p:spPr>
      </p:pic>
      <p:sp>
        <p:nvSpPr>
          <p:cNvPr id="9" name="Text">
            <a:extLst>
              <a:ext uri="{FF2B5EF4-FFF2-40B4-BE49-F238E27FC236}">
                <a16:creationId xmlns:a16="http://schemas.microsoft.com/office/drawing/2014/main" id="{5E5886D2-FCA3-82CD-D759-C20B0AE4CE23}"/>
              </a:ext>
            </a:extLst>
          </p:cNvPr>
          <p:cNvSpPr txBox="1">
            <a:spLocks/>
          </p:cNvSpPr>
          <p:nvPr/>
        </p:nvSpPr>
        <p:spPr>
          <a:xfrm>
            <a:off x="407957" y="5474991"/>
            <a:ext cx="971581"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b="1">
                <a:latin typeface="Tahoma" panose="020B0604030504040204" pitchFamily="34" charset="0"/>
                <a:ea typeface="Tahoma" panose="020B0604030504040204" pitchFamily="34" charset="0"/>
                <a:cs typeface="Tahoma" panose="020B0604030504040204" pitchFamily="34" charset="0"/>
              </a:rPr>
              <a:t>Picture</a:t>
            </a:r>
            <a:br>
              <a:rPr lang="en-US" sz="1200" b="1">
                <a:latin typeface="Tahoma" panose="020B0604030504040204" pitchFamily="34" charset="0"/>
                <a:ea typeface="Tahoma" panose="020B0604030504040204" pitchFamily="34" charset="0"/>
                <a:cs typeface="Tahoma" panose="020B0604030504040204" pitchFamily="34" charset="0"/>
              </a:rPr>
            </a:br>
            <a:r>
              <a:rPr lang="en-US" sz="1200" b="1">
                <a:latin typeface="Tahoma" panose="020B0604030504040204" pitchFamily="34" charset="0"/>
                <a:ea typeface="Tahoma" panose="020B0604030504040204" pitchFamily="34" charset="0"/>
                <a:cs typeface="Tahoma" panose="020B0604030504040204" pitchFamily="34" charset="0"/>
              </a:rPr>
              <a:t>bank:</a:t>
            </a:r>
          </a:p>
        </p:txBody>
      </p:sp>
      <p:sp>
        <p:nvSpPr>
          <p:cNvPr id="18" name="Text">
            <a:extLst>
              <a:ext uri="{FF2B5EF4-FFF2-40B4-BE49-F238E27FC236}">
                <a16:creationId xmlns:a16="http://schemas.microsoft.com/office/drawing/2014/main" id="{A16CDBB1-F039-E00A-CECC-F9B477109D37}"/>
              </a:ext>
            </a:extLst>
          </p:cNvPr>
          <p:cNvSpPr txBox="1">
            <a:spLocks/>
          </p:cNvSpPr>
          <p:nvPr/>
        </p:nvSpPr>
        <p:spPr>
          <a:xfrm>
            <a:off x="4156945" y="5474991"/>
            <a:ext cx="1777205"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Switch</a:t>
            </a:r>
          </a:p>
        </p:txBody>
      </p:sp>
      <p:pic>
        <p:nvPicPr>
          <p:cNvPr id="21" name="Graphic 20">
            <a:extLst>
              <a:ext uri="{FF2B5EF4-FFF2-40B4-BE49-F238E27FC236}">
                <a16:creationId xmlns:a16="http://schemas.microsoft.com/office/drawing/2014/main" id="{C01C69B7-77B7-BF5A-461D-EFF4AF646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9865" y="5666106"/>
            <a:ext cx="979670" cy="227506"/>
          </a:xfrm>
          <a:prstGeom prst="rect">
            <a:avLst/>
          </a:prstGeom>
        </p:spPr>
      </p:pic>
      <p:sp>
        <p:nvSpPr>
          <p:cNvPr id="22" name="Text">
            <a:extLst>
              <a:ext uri="{FF2B5EF4-FFF2-40B4-BE49-F238E27FC236}">
                <a16:creationId xmlns:a16="http://schemas.microsoft.com/office/drawing/2014/main" id="{DE777E81-A2B4-3ED0-0DAD-6A96016121B3}"/>
              </a:ext>
            </a:extLst>
          </p:cNvPr>
          <p:cNvSpPr txBox="1">
            <a:spLocks/>
          </p:cNvSpPr>
          <p:nvPr/>
        </p:nvSpPr>
        <p:spPr>
          <a:xfrm>
            <a:off x="1379539" y="5474991"/>
            <a:ext cx="758375"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Cable</a:t>
            </a:r>
          </a:p>
        </p:txBody>
      </p:sp>
      <p:cxnSp>
        <p:nvCxnSpPr>
          <p:cNvPr id="25" name="Straight Connector 24">
            <a:extLst>
              <a:ext uri="{FF2B5EF4-FFF2-40B4-BE49-F238E27FC236}">
                <a16:creationId xmlns:a16="http://schemas.microsoft.com/office/drawing/2014/main" id="{2402E7FC-48F6-1B6A-330F-DC55856ED2F9}"/>
              </a:ext>
            </a:extLst>
          </p:cNvPr>
          <p:cNvCxnSpPr>
            <a:cxnSpLocks/>
          </p:cNvCxnSpPr>
          <p:nvPr/>
        </p:nvCxnSpPr>
        <p:spPr>
          <a:xfrm flipV="1">
            <a:off x="2010178" y="5612352"/>
            <a:ext cx="0" cy="335014"/>
          </a:xfrm>
          <a:prstGeom prst="line">
            <a:avLst/>
          </a:prstGeom>
          <a:solidFill>
            <a:schemeClr val="bg1"/>
          </a:solidFill>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
            <a:extLst>
              <a:ext uri="{FF2B5EF4-FFF2-40B4-BE49-F238E27FC236}">
                <a16:creationId xmlns:a16="http://schemas.microsoft.com/office/drawing/2014/main" id="{624CD745-1710-D419-B643-744B8E32DFFE}"/>
              </a:ext>
            </a:extLst>
          </p:cNvPr>
          <p:cNvSpPr txBox="1">
            <a:spLocks/>
          </p:cNvSpPr>
          <p:nvPr/>
        </p:nvSpPr>
        <p:spPr>
          <a:xfrm>
            <a:off x="2133532" y="5474991"/>
            <a:ext cx="728460"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err="1">
                <a:latin typeface="Tahoma" panose="020B0604030504040204" pitchFamily="34" charset="0"/>
                <a:ea typeface="Tahoma" panose="020B0604030504040204" pitchFamily="34" charset="0"/>
                <a:cs typeface="Tahoma" panose="020B0604030504040204" pitchFamily="34" charset="0"/>
              </a:rPr>
              <a:t>WiFi</a:t>
            </a:r>
            <a:endParaRPr lang="en-US" sz="1200">
              <a:latin typeface="Tahoma" panose="020B0604030504040204" pitchFamily="34" charset="0"/>
              <a:ea typeface="Tahoma" panose="020B0604030504040204" pitchFamily="34" charset="0"/>
              <a:cs typeface="Tahoma" panose="020B0604030504040204" pitchFamily="34" charset="0"/>
            </a:endParaRPr>
          </a:p>
        </p:txBody>
      </p:sp>
      <p:cxnSp>
        <p:nvCxnSpPr>
          <p:cNvPr id="44" name="Straight Connector 43">
            <a:extLst>
              <a:ext uri="{FF2B5EF4-FFF2-40B4-BE49-F238E27FC236}">
                <a16:creationId xmlns:a16="http://schemas.microsoft.com/office/drawing/2014/main" id="{7F8669FF-036E-F51C-F028-4C8F791CA347}"/>
              </a:ext>
            </a:extLst>
          </p:cNvPr>
          <p:cNvCxnSpPr>
            <a:cxnSpLocks/>
          </p:cNvCxnSpPr>
          <p:nvPr/>
        </p:nvCxnSpPr>
        <p:spPr>
          <a:xfrm flipV="1">
            <a:off x="2688672" y="5612352"/>
            <a:ext cx="0" cy="335014"/>
          </a:xfrm>
          <a:prstGeom prst="line">
            <a:avLst/>
          </a:prstGeom>
          <a:solidFill>
            <a:schemeClr val="bg1"/>
          </a:solidFill>
          <a:ln w="317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5" name="Text">
            <a:extLst>
              <a:ext uri="{FF2B5EF4-FFF2-40B4-BE49-F238E27FC236}">
                <a16:creationId xmlns:a16="http://schemas.microsoft.com/office/drawing/2014/main" id="{182B8214-75AD-A158-5FDA-1B7B77ABE36C}"/>
              </a:ext>
            </a:extLst>
          </p:cNvPr>
          <p:cNvSpPr txBox="1">
            <a:spLocks/>
          </p:cNvSpPr>
          <p:nvPr/>
        </p:nvSpPr>
        <p:spPr>
          <a:xfrm>
            <a:off x="2854693" y="5474991"/>
            <a:ext cx="1321172"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Server</a:t>
            </a:r>
          </a:p>
        </p:txBody>
      </p:sp>
      <p:pic>
        <p:nvPicPr>
          <p:cNvPr id="46" name="Graphic 45">
            <a:extLst>
              <a:ext uri="{FF2B5EF4-FFF2-40B4-BE49-F238E27FC236}">
                <a16:creationId xmlns:a16="http://schemas.microsoft.com/office/drawing/2014/main" id="{AD67BD6A-981C-5407-9784-883AC09245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0222" y="5683955"/>
            <a:ext cx="532271" cy="191809"/>
          </a:xfrm>
          <a:prstGeom prst="rect">
            <a:avLst/>
          </a:prstGeom>
        </p:spPr>
      </p:pic>
      <p:sp>
        <p:nvSpPr>
          <p:cNvPr id="48" name="Text">
            <a:extLst>
              <a:ext uri="{FF2B5EF4-FFF2-40B4-BE49-F238E27FC236}">
                <a16:creationId xmlns:a16="http://schemas.microsoft.com/office/drawing/2014/main" id="{FC43EBD2-D2CB-2243-BB0A-8BF5E2946B3F}"/>
              </a:ext>
            </a:extLst>
          </p:cNvPr>
          <p:cNvSpPr txBox="1">
            <a:spLocks/>
          </p:cNvSpPr>
          <p:nvPr/>
        </p:nvSpPr>
        <p:spPr>
          <a:xfrm>
            <a:off x="5934150" y="5474991"/>
            <a:ext cx="1857473"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Router switch</a:t>
            </a:r>
          </a:p>
        </p:txBody>
      </p:sp>
      <p:grpSp>
        <p:nvGrpSpPr>
          <p:cNvPr id="49" name="Graphic 9">
            <a:extLst>
              <a:ext uri="{FF2B5EF4-FFF2-40B4-BE49-F238E27FC236}">
                <a16:creationId xmlns:a16="http://schemas.microsoft.com/office/drawing/2014/main" id="{EA273C51-A984-75A4-FDD6-95D7C5CBFA8B}"/>
              </a:ext>
            </a:extLst>
          </p:cNvPr>
          <p:cNvGrpSpPr/>
          <p:nvPr/>
        </p:nvGrpSpPr>
        <p:grpSpPr>
          <a:xfrm>
            <a:off x="7118466" y="5694304"/>
            <a:ext cx="485866" cy="188202"/>
            <a:chOff x="8523130" y="2516111"/>
            <a:chExt cx="910685" cy="352759"/>
          </a:xfrm>
          <a:solidFill>
            <a:schemeClr val="bg1"/>
          </a:solidFill>
        </p:grpSpPr>
        <p:sp>
          <p:nvSpPr>
            <p:cNvPr id="50" name="Freeform 49">
              <a:extLst>
                <a:ext uri="{FF2B5EF4-FFF2-40B4-BE49-F238E27FC236}">
                  <a16:creationId xmlns:a16="http://schemas.microsoft.com/office/drawing/2014/main" id="{7E427887-F8C8-D5DB-C527-C8BED2AC629C}"/>
                </a:ext>
              </a:extLst>
            </p:cNvPr>
            <p:cNvSpPr/>
            <p:nvPr/>
          </p:nvSpPr>
          <p:spPr>
            <a:xfrm>
              <a:off x="8523130" y="2516111"/>
              <a:ext cx="910685" cy="352759"/>
            </a:xfrm>
            <a:custGeom>
              <a:avLst/>
              <a:gdLst>
                <a:gd name="connsiteX0" fmla="*/ 0 w 910685"/>
                <a:gd name="connsiteY0" fmla="*/ 0 h 352759"/>
                <a:gd name="connsiteX1" fmla="*/ 910685 w 910685"/>
                <a:gd name="connsiteY1" fmla="*/ 0 h 352759"/>
                <a:gd name="connsiteX2" fmla="*/ 910685 w 910685"/>
                <a:gd name="connsiteY2" fmla="*/ 352759 h 352759"/>
                <a:gd name="connsiteX3" fmla="*/ 0 w 910685"/>
                <a:gd name="connsiteY3" fmla="*/ 352759 h 352759"/>
              </a:gdLst>
              <a:ahLst/>
              <a:cxnLst>
                <a:cxn ang="0">
                  <a:pos x="connsiteX0" y="connsiteY0"/>
                </a:cxn>
                <a:cxn ang="0">
                  <a:pos x="connsiteX1" y="connsiteY1"/>
                </a:cxn>
                <a:cxn ang="0">
                  <a:pos x="connsiteX2" y="connsiteY2"/>
                </a:cxn>
                <a:cxn ang="0">
                  <a:pos x="connsiteX3" y="connsiteY3"/>
                </a:cxn>
              </a:cxnLst>
              <a:rect l="l" t="t" r="r" b="b"/>
              <a:pathLst>
                <a:path w="910685" h="352759">
                  <a:moveTo>
                    <a:pt x="0" y="0"/>
                  </a:moveTo>
                  <a:lnTo>
                    <a:pt x="910685" y="0"/>
                  </a:lnTo>
                  <a:lnTo>
                    <a:pt x="910685" y="352759"/>
                  </a:lnTo>
                  <a:lnTo>
                    <a:pt x="0" y="352759"/>
                  </a:lnTo>
                  <a:close/>
                </a:path>
              </a:pathLst>
            </a:custGeom>
            <a:grpFill/>
            <a:ln w="19050" cap="rnd">
              <a:solidFill>
                <a:srgbClr val="000000"/>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3E91A88D-079A-1872-3080-2BB28AE2709D}"/>
                </a:ext>
              </a:extLst>
            </p:cNvPr>
            <p:cNvSpPr/>
            <p:nvPr/>
          </p:nvSpPr>
          <p:spPr>
            <a:xfrm>
              <a:off x="9243985" y="2600776"/>
              <a:ext cx="72807" cy="71433"/>
            </a:xfrm>
            <a:custGeom>
              <a:avLst/>
              <a:gdLst>
                <a:gd name="connsiteX0" fmla="*/ 72808 w 72807"/>
                <a:gd name="connsiteY0" fmla="*/ 35717 h 71433"/>
                <a:gd name="connsiteX1" fmla="*/ 36404 w 72807"/>
                <a:gd name="connsiteY1" fmla="*/ 71434 h 71433"/>
                <a:gd name="connsiteX2" fmla="*/ 0 w 72807"/>
                <a:gd name="connsiteY2" fmla="*/ 35717 h 71433"/>
                <a:gd name="connsiteX3" fmla="*/ 36404 w 72807"/>
                <a:gd name="connsiteY3" fmla="*/ 0 h 71433"/>
                <a:gd name="connsiteX4" fmla="*/ 72808 w 72807"/>
                <a:gd name="connsiteY4" fmla="*/ 35717 h 7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07" h="71433">
                  <a:moveTo>
                    <a:pt x="72808" y="35717"/>
                  </a:moveTo>
                  <a:cubicBezTo>
                    <a:pt x="72808" y="55443"/>
                    <a:pt x="56509" y="71434"/>
                    <a:pt x="36404" y="71434"/>
                  </a:cubicBezTo>
                  <a:cubicBezTo>
                    <a:pt x="16299" y="71434"/>
                    <a:pt x="0" y="55443"/>
                    <a:pt x="0" y="35717"/>
                  </a:cubicBezTo>
                  <a:cubicBezTo>
                    <a:pt x="0" y="15991"/>
                    <a:pt x="16299" y="0"/>
                    <a:pt x="36404" y="0"/>
                  </a:cubicBezTo>
                  <a:cubicBezTo>
                    <a:pt x="56509" y="0"/>
                    <a:pt x="72808" y="15991"/>
                    <a:pt x="72808" y="35717"/>
                  </a:cubicBezTo>
                  <a:close/>
                </a:path>
              </a:pathLst>
            </a:custGeom>
            <a:grpFill/>
            <a:ln w="19050" cap="rnd">
              <a:solidFill>
                <a:srgbClr val="000000"/>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42C692F6-4736-4B57-C669-CE4E3984830A}"/>
                </a:ext>
              </a:extLst>
            </p:cNvPr>
            <p:cNvSpPr/>
            <p:nvPr/>
          </p:nvSpPr>
          <p:spPr>
            <a:xfrm>
              <a:off x="9243985" y="2720941"/>
              <a:ext cx="72807" cy="71433"/>
            </a:xfrm>
            <a:custGeom>
              <a:avLst/>
              <a:gdLst>
                <a:gd name="connsiteX0" fmla="*/ 72808 w 72807"/>
                <a:gd name="connsiteY0" fmla="*/ 35717 h 71433"/>
                <a:gd name="connsiteX1" fmla="*/ 36404 w 72807"/>
                <a:gd name="connsiteY1" fmla="*/ 71434 h 71433"/>
                <a:gd name="connsiteX2" fmla="*/ 0 w 72807"/>
                <a:gd name="connsiteY2" fmla="*/ 35717 h 71433"/>
                <a:gd name="connsiteX3" fmla="*/ 36404 w 72807"/>
                <a:gd name="connsiteY3" fmla="*/ 0 h 71433"/>
                <a:gd name="connsiteX4" fmla="*/ 72808 w 72807"/>
                <a:gd name="connsiteY4" fmla="*/ 35717 h 7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07" h="71433">
                  <a:moveTo>
                    <a:pt x="72808" y="35717"/>
                  </a:moveTo>
                  <a:cubicBezTo>
                    <a:pt x="72808" y="55443"/>
                    <a:pt x="56509" y="71434"/>
                    <a:pt x="36404" y="71434"/>
                  </a:cubicBezTo>
                  <a:cubicBezTo>
                    <a:pt x="16299" y="71434"/>
                    <a:pt x="0" y="55443"/>
                    <a:pt x="0" y="35717"/>
                  </a:cubicBezTo>
                  <a:cubicBezTo>
                    <a:pt x="0" y="15991"/>
                    <a:pt x="16299" y="0"/>
                    <a:pt x="36404" y="0"/>
                  </a:cubicBezTo>
                  <a:cubicBezTo>
                    <a:pt x="56509" y="0"/>
                    <a:pt x="72808" y="15991"/>
                    <a:pt x="72808" y="35717"/>
                  </a:cubicBezTo>
                  <a:close/>
                </a:path>
              </a:pathLst>
            </a:custGeom>
            <a:grpFill/>
            <a:ln w="19050" cap="rnd">
              <a:solidFill>
                <a:srgbClr val="000000"/>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89F30DEA-FE19-4E4A-29A7-33FEEC3FCD23}"/>
                </a:ext>
              </a:extLst>
            </p:cNvPr>
            <p:cNvSpPr/>
            <p:nvPr/>
          </p:nvSpPr>
          <p:spPr>
            <a:xfrm>
              <a:off x="8640153" y="2699757"/>
              <a:ext cx="93957" cy="94859"/>
            </a:xfrm>
            <a:custGeom>
              <a:avLst/>
              <a:gdLst>
                <a:gd name="connsiteX0" fmla="*/ 0 w 93957"/>
                <a:gd name="connsiteY0" fmla="*/ 0 h 94859"/>
                <a:gd name="connsiteX1" fmla="*/ 93957 w 93957"/>
                <a:gd name="connsiteY1" fmla="*/ 0 h 94859"/>
                <a:gd name="connsiteX2" fmla="*/ 93957 w 93957"/>
                <a:gd name="connsiteY2" fmla="*/ 94860 h 94859"/>
                <a:gd name="connsiteX3" fmla="*/ 0 w 93957"/>
                <a:gd name="connsiteY3" fmla="*/ 94860 h 94859"/>
              </a:gdLst>
              <a:ahLst/>
              <a:cxnLst>
                <a:cxn ang="0">
                  <a:pos x="connsiteX0" y="connsiteY0"/>
                </a:cxn>
                <a:cxn ang="0">
                  <a:pos x="connsiteX1" y="connsiteY1"/>
                </a:cxn>
                <a:cxn ang="0">
                  <a:pos x="connsiteX2" y="connsiteY2"/>
                </a:cxn>
                <a:cxn ang="0">
                  <a:pos x="connsiteX3" y="connsiteY3"/>
                </a:cxn>
              </a:cxnLst>
              <a:rect l="l" t="t" r="r" b="b"/>
              <a:pathLst>
                <a:path w="93957" h="94859">
                  <a:moveTo>
                    <a:pt x="0" y="0"/>
                  </a:moveTo>
                  <a:lnTo>
                    <a:pt x="93957" y="0"/>
                  </a:lnTo>
                  <a:lnTo>
                    <a:pt x="93957" y="94860"/>
                  </a:lnTo>
                  <a:lnTo>
                    <a:pt x="0" y="94860"/>
                  </a:lnTo>
                  <a:close/>
                </a:path>
              </a:pathLst>
            </a:custGeom>
            <a:grpFill/>
            <a:ln w="19050" cap="rnd">
              <a:solidFill>
                <a:srgbClr val="000000"/>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5AEA89CD-9B7C-8826-4789-39B0A5E3B2EE}"/>
                </a:ext>
              </a:extLst>
            </p:cNvPr>
            <p:cNvSpPr/>
            <p:nvPr/>
          </p:nvSpPr>
          <p:spPr>
            <a:xfrm>
              <a:off x="8658134" y="2590364"/>
              <a:ext cx="58069" cy="56973"/>
            </a:xfrm>
            <a:custGeom>
              <a:avLst/>
              <a:gdLst>
                <a:gd name="connsiteX0" fmla="*/ 58069 w 58069"/>
                <a:gd name="connsiteY0" fmla="*/ 28487 h 56973"/>
                <a:gd name="connsiteX1" fmla="*/ 29035 w 58069"/>
                <a:gd name="connsiteY1" fmla="*/ 56974 h 56973"/>
                <a:gd name="connsiteX2" fmla="*/ 0 w 58069"/>
                <a:gd name="connsiteY2" fmla="*/ 28487 h 56973"/>
                <a:gd name="connsiteX3" fmla="*/ 29035 w 58069"/>
                <a:gd name="connsiteY3" fmla="*/ 0 h 56973"/>
                <a:gd name="connsiteX4" fmla="*/ 58069 w 58069"/>
                <a:gd name="connsiteY4" fmla="*/ 28487 h 5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9" h="56973">
                  <a:moveTo>
                    <a:pt x="58069" y="28487"/>
                  </a:moveTo>
                  <a:cubicBezTo>
                    <a:pt x="58069" y="44220"/>
                    <a:pt x="45070" y="56974"/>
                    <a:pt x="29035" y="56974"/>
                  </a:cubicBezTo>
                  <a:cubicBezTo>
                    <a:pt x="12999" y="56974"/>
                    <a:pt x="0" y="44220"/>
                    <a:pt x="0" y="28487"/>
                  </a:cubicBezTo>
                  <a:cubicBezTo>
                    <a:pt x="0" y="12754"/>
                    <a:pt x="12999" y="0"/>
                    <a:pt x="29035" y="0"/>
                  </a:cubicBezTo>
                  <a:cubicBezTo>
                    <a:pt x="45070" y="0"/>
                    <a:pt x="58069" y="12754"/>
                    <a:pt x="58069" y="28487"/>
                  </a:cubicBezTo>
                  <a:close/>
                </a:path>
              </a:pathLst>
            </a:custGeom>
            <a:grpFill/>
            <a:ln w="19050" cap="rnd">
              <a:solidFill>
                <a:srgbClr val="000000"/>
              </a:solidFill>
              <a:prstDash val="solid"/>
              <a:round/>
            </a:ln>
          </p:spPr>
          <p:txBody>
            <a:bodyPr rtlCol="0" anchor="ctr"/>
            <a:lstStyle/>
            <a:p>
              <a:endParaRPr lang="en-US"/>
            </a:p>
          </p:txBody>
        </p:sp>
        <p:sp>
          <p:nvSpPr>
            <p:cNvPr id="55" name="Freeform 54">
              <a:extLst>
                <a:ext uri="{FF2B5EF4-FFF2-40B4-BE49-F238E27FC236}">
                  <a16:creationId xmlns:a16="http://schemas.microsoft.com/office/drawing/2014/main" id="{A4BB3D7F-E2E6-8B4A-E493-F33EA8BBAE86}"/>
                </a:ext>
              </a:extLst>
            </p:cNvPr>
            <p:cNvSpPr/>
            <p:nvPr/>
          </p:nvSpPr>
          <p:spPr>
            <a:xfrm>
              <a:off x="8734110" y="2699757"/>
              <a:ext cx="93957" cy="94859"/>
            </a:xfrm>
            <a:custGeom>
              <a:avLst/>
              <a:gdLst>
                <a:gd name="connsiteX0" fmla="*/ 0 w 93957"/>
                <a:gd name="connsiteY0" fmla="*/ 0 h 94859"/>
                <a:gd name="connsiteX1" fmla="*/ 93957 w 93957"/>
                <a:gd name="connsiteY1" fmla="*/ 0 h 94859"/>
                <a:gd name="connsiteX2" fmla="*/ 93957 w 93957"/>
                <a:gd name="connsiteY2" fmla="*/ 94860 h 94859"/>
                <a:gd name="connsiteX3" fmla="*/ 0 w 93957"/>
                <a:gd name="connsiteY3" fmla="*/ 94860 h 94859"/>
              </a:gdLst>
              <a:ahLst/>
              <a:cxnLst>
                <a:cxn ang="0">
                  <a:pos x="connsiteX0" y="connsiteY0"/>
                </a:cxn>
                <a:cxn ang="0">
                  <a:pos x="connsiteX1" y="connsiteY1"/>
                </a:cxn>
                <a:cxn ang="0">
                  <a:pos x="connsiteX2" y="connsiteY2"/>
                </a:cxn>
                <a:cxn ang="0">
                  <a:pos x="connsiteX3" y="connsiteY3"/>
                </a:cxn>
              </a:cxnLst>
              <a:rect l="l" t="t" r="r" b="b"/>
              <a:pathLst>
                <a:path w="93957" h="94859">
                  <a:moveTo>
                    <a:pt x="0" y="0"/>
                  </a:moveTo>
                  <a:lnTo>
                    <a:pt x="93957" y="0"/>
                  </a:lnTo>
                  <a:lnTo>
                    <a:pt x="93957" y="94860"/>
                  </a:lnTo>
                  <a:lnTo>
                    <a:pt x="0" y="94860"/>
                  </a:lnTo>
                  <a:close/>
                </a:path>
              </a:pathLst>
            </a:custGeom>
            <a:grpFill/>
            <a:ln w="19050" cap="rnd">
              <a:solidFill>
                <a:srgbClr val="000000"/>
              </a:solidFill>
              <a:prstDash val="solid"/>
              <a:round/>
            </a:ln>
          </p:spPr>
          <p:txBody>
            <a:bodyPr rtlCol="0" anchor="ctr"/>
            <a:lstStyle/>
            <a:p>
              <a:endParaRPr lang="en-US"/>
            </a:p>
          </p:txBody>
        </p:sp>
        <p:sp>
          <p:nvSpPr>
            <p:cNvPr id="56" name="Freeform 55">
              <a:extLst>
                <a:ext uri="{FF2B5EF4-FFF2-40B4-BE49-F238E27FC236}">
                  <a16:creationId xmlns:a16="http://schemas.microsoft.com/office/drawing/2014/main" id="{43C7DD44-5660-8714-CBA7-BE8B59490210}"/>
                </a:ext>
              </a:extLst>
            </p:cNvPr>
            <p:cNvSpPr/>
            <p:nvPr/>
          </p:nvSpPr>
          <p:spPr>
            <a:xfrm>
              <a:off x="8752091" y="2590364"/>
              <a:ext cx="58069" cy="56973"/>
            </a:xfrm>
            <a:custGeom>
              <a:avLst/>
              <a:gdLst>
                <a:gd name="connsiteX0" fmla="*/ 58069 w 58069"/>
                <a:gd name="connsiteY0" fmla="*/ 28487 h 56973"/>
                <a:gd name="connsiteX1" fmla="*/ 29035 w 58069"/>
                <a:gd name="connsiteY1" fmla="*/ 56974 h 56973"/>
                <a:gd name="connsiteX2" fmla="*/ 0 w 58069"/>
                <a:gd name="connsiteY2" fmla="*/ 28487 h 56973"/>
                <a:gd name="connsiteX3" fmla="*/ 29035 w 58069"/>
                <a:gd name="connsiteY3" fmla="*/ 0 h 56973"/>
                <a:gd name="connsiteX4" fmla="*/ 58069 w 58069"/>
                <a:gd name="connsiteY4" fmla="*/ 28487 h 5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9" h="56973">
                  <a:moveTo>
                    <a:pt x="58069" y="28487"/>
                  </a:moveTo>
                  <a:cubicBezTo>
                    <a:pt x="58069" y="44220"/>
                    <a:pt x="45070" y="56974"/>
                    <a:pt x="29035" y="56974"/>
                  </a:cubicBezTo>
                  <a:cubicBezTo>
                    <a:pt x="12999" y="56974"/>
                    <a:pt x="0" y="44220"/>
                    <a:pt x="0" y="28487"/>
                  </a:cubicBezTo>
                  <a:cubicBezTo>
                    <a:pt x="0" y="12754"/>
                    <a:pt x="12999" y="0"/>
                    <a:pt x="29035" y="0"/>
                  </a:cubicBezTo>
                  <a:cubicBezTo>
                    <a:pt x="45070" y="0"/>
                    <a:pt x="58069" y="12754"/>
                    <a:pt x="58069" y="28487"/>
                  </a:cubicBezTo>
                  <a:close/>
                </a:path>
              </a:pathLst>
            </a:custGeom>
            <a:grpFill/>
            <a:ln w="19050" cap="rnd">
              <a:solidFill>
                <a:srgbClr val="000000"/>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26C2ECB4-936C-85C9-9F19-13D942A1A029}"/>
                </a:ext>
              </a:extLst>
            </p:cNvPr>
            <p:cNvSpPr/>
            <p:nvPr/>
          </p:nvSpPr>
          <p:spPr>
            <a:xfrm>
              <a:off x="8828067" y="2699757"/>
              <a:ext cx="93957" cy="94859"/>
            </a:xfrm>
            <a:custGeom>
              <a:avLst/>
              <a:gdLst>
                <a:gd name="connsiteX0" fmla="*/ 0 w 93957"/>
                <a:gd name="connsiteY0" fmla="*/ 0 h 94859"/>
                <a:gd name="connsiteX1" fmla="*/ 93957 w 93957"/>
                <a:gd name="connsiteY1" fmla="*/ 0 h 94859"/>
                <a:gd name="connsiteX2" fmla="*/ 93957 w 93957"/>
                <a:gd name="connsiteY2" fmla="*/ 94860 h 94859"/>
                <a:gd name="connsiteX3" fmla="*/ 0 w 93957"/>
                <a:gd name="connsiteY3" fmla="*/ 94860 h 94859"/>
              </a:gdLst>
              <a:ahLst/>
              <a:cxnLst>
                <a:cxn ang="0">
                  <a:pos x="connsiteX0" y="connsiteY0"/>
                </a:cxn>
                <a:cxn ang="0">
                  <a:pos x="connsiteX1" y="connsiteY1"/>
                </a:cxn>
                <a:cxn ang="0">
                  <a:pos x="connsiteX2" y="connsiteY2"/>
                </a:cxn>
                <a:cxn ang="0">
                  <a:pos x="connsiteX3" y="connsiteY3"/>
                </a:cxn>
              </a:cxnLst>
              <a:rect l="l" t="t" r="r" b="b"/>
              <a:pathLst>
                <a:path w="93957" h="94859">
                  <a:moveTo>
                    <a:pt x="0" y="0"/>
                  </a:moveTo>
                  <a:lnTo>
                    <a:pt x="93957" y="0"/>
                  </a:lnTo>
                  <a:lnTo>
                    <a:pt x="93957" y="94860"/>
                  </a:lnTo>
                  <a:lnTo>
                    <a:pt x="0" y="94860"/>
                  </a:lnTo>
                  <a:close/>
                </a:path>
              </a:pathLst>
            </a:custGeom>
            <a:grpFill/>
            <a:ln w="19050" cap="rnd">
              <a:solidFill>
                <a:srgbClr val="000000"/>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B58A152B-9864-FB5C-96E2-5240F78C8E26}"/>
                </a:ext>
              </a:extLst>
            </p:cNvPr>
            <p:cNvSpPr/>
            <p:nvPr/>
          </p:nvSpPr>
          <p:spPr>
            <a:xfrm>
              <a:off x="8846048" y="2590364"/>
              <a:ext cx="58069" cy="56973"/>
            </a:xfrm>
            <a:custGeom>
              <a:avLst/>
              <a:gdLst>
                <a:gd name="connsiteX0" fmla="*/ 58069 w 58069"/>
                <a:gd name="connsiteY0" fmla="*/ 28487 h 56973"/>
                <a:gd name="connsiteX1" fmla="*/ 29035 w 58069"/>
                <a:gd name="connsiteY1" fmla="*/ 56974 h 56973"/>
                <a:gd name="connsiteX2" fmla="*/ 0 w 58069"/>
                <a:gd name="connsiteY2" fmla="*/ 28487 h 56973"/>
                <a:gd name="connsiteX3" fmla="*/ 29035 w 58069"/>
                <a:gd name="connsiteY3" fmla="*/ 0 h 56973"/>
                <a:gd name="connsiteX4" fmla="*/ 58069 w 58069"/>
                <a:gd name="connsiteY4" fmla="*/ 28487 h 5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9" h="56973">
                  <a:moveTo>
                    <a:pt x="58069" y="28487"/>
                  </a:moveTo>
                  <a:cubicBezTo>
                    <a:pt x="58069" y="44220"/>
                    <a:pt x="45070" y="56974"/>
                    <a:pt x="29035" y="56974"/>
                  </a:cubicBezTo>
                  <a:cubicBezTo>
                    <a:pt x="12999" y="56974"/>
                    <a:pt x="0" y="44220"/>
                    <a:pt x="0" y="28487"/>
                  </a:cubicBezTo>
                  <a:cubicBezTo>
                    <a:pt x="0" y="12754"/>
                    <a:pt x="12999" y="0"/>
                    <a:pt x="29035" y="0"/>
                  </a:cubicBezTo>
                  <a:cubicBezTo>
                    <a:pt x="45070" y="0"/>
                    <a:pt x="58069" y="12754"/>
                    <a:pt x="58069" y="28487"/>
                  </a:cubicBezTo>
                  <a:close/>
                </a:path>
              </a:pathLst>
            </a:custGeom>
            <a:grpFill/>
            <a:ln w="19050" cap="rnd">
              <a:solidFill>
                <a:srgbClr val="000000"/>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0860FCB4-EDBA-51FD-C7F3-D77F7750F0FE}"/>
                </a:ext>
              </a:extLst>
            </p:cNvPr>
            <p:cNvSpPr/>
            <p:nvPr/>
          </p:nvSpPr>
          <p:spPr>
            <a:xfrm>
              <a:off x="8922024" y="2699757"/>
              <a:ext cx="93957" cy="94859"/>
            </a:xfrm>
            <a:custGeom>
              <a:avLst/>
              <a:gdLst>
                <a:gd name="connsiteX0" fmla="*/ 0 w 93957"/>
                <a:gd name="connsiteY0" fmla="*/ 0 h 94859"/>
                <a:gd name="connsiteX1" fmla="*/ 93957 w 93957"/>
                <a:gd name="connsiteY1" fmla="*/ 0 h 94859"/>
                <a:gd name="connsiteX2" fmla="*/ 93957 w 93957"/>
                <a:gd name="connsiteY2" fmla="*/ 94860 h 94859"/>
                <a:gd name="connsiteX3" fmla="*/ 0 w 93957"/>
                <a:gd name="connsiteY3" fmla="*/ 94860 h 94859"/>
              </a:gdLst>
              <a:ahLst/>
              <a:cxnLst>
                <a:cxn ang="0">
                  <a:pos x="connsiteX0" y="connsiteY0"/>
                </a:cxn>
                <a:cxn ang="0">
                  <a:pos x="connsiteX1" y="connsiteY1"/>
                </a:cxn>
                <a:cxn ang="0">
                  <a:pos x="connsiteX2" y="connsiteY2"/>
                </a:cxn>
                <a:cxn ang="0">
                  <a:pos x="connsiteX3" y="connsiteY3"/>
                </a:cxn>
              </a:cxnLst>
              <a:rect l="l" t="t" r="r" b="b"/>
              <a:pathLst>
                <a:path w="93957" h="94859">
                  <a:moveTo>
                    <a:pt x="0" y="0"/>
                  </a:moveTo>
                  <a:lnTo>
                    <a:pt x="93957" y="0"/>
                  </a:lnTo>
                  <a:lnTo>
                    <a:pt x="93957" y="94860"/>
                  </a:lnTo>
                  <a:lnTo>
                    <a:pt x="0" y="94860"/>
                  </a:lnTo>
                  <a:close/>
                </a:path>
              </a:pathLst>
            </a:custGeom>
            <a:grpFill/>
            <a:ln w="19050" cap="rnd">
              <a:solidFill>
                <a:srgbClr val="000000"/>
              </a:solidFill>
              <a:prstDash val="solid"/>
              <a:round/>
            </a:ln>
          </p:spPr>
          <p:txBody>
            <a:bodyPr rtlCol="0" anchor="ctr"/>
            <a:lstStyle/>
            <a:p>
              <a:endParaRPr lang="en-US"/>
            </a:p>
          </p:txBody>
        </p:sp>
        <p:sp>
          <p:nvSpPr>
            <p:cNvPr id="60" name="Freeform 59">
              <a:extLst>
                <a:ext uri="{FF2B5EF4-FFF2-40B4-BE49-F238E27FC236}">
                  <a16:creationId xmlns:a16="http://schemas.microsoft.com/office/drawing/2014/main" id="{F7961F5E-0830-8876-1F23-EA08D9121F94}"/>
                </a:ext>
              </a:extLst>
            </p:cNvPr>
            <p:cNvSpPr/>
            <p:nvPr/>
          </p:nvSpPr>
          <p:spPr>
            <a:xfrm>
              <a:off x="8940005" y="2590364"/>
              <a:ext cx="58069" cy="56973"/>
            </a:xfrm>
            <a:custGeom>
              <a:avLst/>
              <a:gdLst>
                <a:gd name="connsiteX0" fmla="*/ 58069 w 58069"/>
                <a:gd name="connsiteY0" fmla="*/ 28487 h 56973"/>
                <a:gd name="connsiteX1" fmla="*/ 29035 w 58069"/>
                <a:gd name="connsiteY1" fmla="*/ 56974 h 56973"/>
                <a:gd name="connsiteX2" fmla="*/ 0 w 58069"/>
                <a:gd name="connsiteY2" fmla="*/ 28487 h 56973"/>
                <a:gd name="connsiteX3" fmla="*/ 29035 w 58069"/>
                <a:gd name="connsiteY3" fmla="*/ 0 h 56973"/>
                <a:gd name="connsiteX4" fmla="*/ 58069 w 58069"/>
                <a:gd name="connsiteY4" fmla="*/ 28487 h 5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9" h="56973">
                  <a:moveTo>
                    <a:pt x="58069" y="28487"/>
                  </a:moveTo>
                  <a:cubicBezTo>
                    <a:pt x="58069" y="44220"/>
                    <a:pt x="45070" y="56974"/>
                    <a:pt x="29035" y="56974"/>
                  </a:cubicBezTo>
                  <a:cubicBezTo>
                    <a:pt x="12999" y="56974"/>
                    <a:pt x="0" y="44220"/>
                    <a:pt x="0" y="28487"/>
                  </a:cubicBezTo>
                  <a:cubicBezTo>
                    <a:pt x="0" y="12754"/>
                    <a:pt x="12999" y="0"/>
                    <a:pt x="29035" y="0"/>
                  </a:cubicBezTo>
                  <a:cubicBezTo>
                    <a:pt x="45070" y="0"/>
                    <a:pt x="58069" y="12754"/>
                    <a:pt x="58069" y="28487"/>
                  </a:cubicBezTo>
                  <a:close/>
                </a:path>
              </a:pathLst>
            </a:custGeom>
            <a:grpFill/>
            <a:ln w="19050" cap="rnd">
              <a:solidFill>
                <a:srgbClr val="000000"/>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846737BF-1446-64E5-7851-D14BE929070C}"/>
                </a:ext>
              </a:extLst>
            </p:cNvPr>
            <p:cNvSpPr/>
            <p:nvPr/>
          </p:nvSpPr>
          <p:spPr>
            <a:xfrm>
              <a:off x="9075451" y="2699757"/>
              <a:ext cx="93957" cy="94859"/>
            </a:xfrm>
            <a:custGeom>
              <a:avLst/>
              <a:gdLst>
                <a:gd name="connsiteX0" fmla="*/ 0 w 93957"/>
                <a:gd name="connsiteY0" fmla="*/ 0 h 94859"/>
                <a:gd name="connsiteX1" fmla="*/ 93957 w 93957"/>
                <a:gd name="connsiteY1" fmla="*/ 0 h 94859"/>
                <a:gd name="connsiteX2" fmla="*/ 93957 w 93957"/>
                <a:gd name="connsiteY2" fmla="*/ 94860 h 94859"/>
                <a:gd name="connsiteX3" fmla="*/ 0 w 93957"/>
                <a:gd name="connsiteY3" fmla="*/ 94860 h 94859"/>
              </a:gdLst>
              <a:ahLst/>
              <a:cxnLst>
                <a:cxn ang="0">
                  <a:pos x="connsiteX0" y="connsiteY0"/>
                </a:cxn>
                <a:cxn ang="0">
                  <a:pos x="connsiteX1" y="connsiteY1"/>
                </a:cxn>
                <a:cxn ang="0">
                  <a:pos x="connsiteX2" y="connsiteY2"/>
                </a:cxn>
                <a:cxn ang="0">
                  <a:pos x="connsiteX3" y="connsiteY3"/>
                </a:cxn>
              </a:cxnLst>
              <a:rect l="l" t="t" r="r" b="b"/>
              <a:pathLst>
                <a:path w="93957" h="94859">
                  <a:moveTo>
                    <a:pt x="0" y="0"/>
                  </a:moveTo>
                  <a:lnTo>
                    <a:pt x="93957" y="0"/>
                  </a:lnTo>
                  <a:lnTo>
                    <a:pt x="93957" y="94860"/>
                  </a:lnTo>
                  <a:lnTo>
                    <a:pt x="0" y="94860"/>
                  </a:lnTo>
                  <a:close/>
                </a:path>
              </a:pathLst>
            </a:custGeom>
            <a:grpFill/>
            <a:ln w="19050" cap="rnd">
              <a:solidFill>
                <a:srgbClr val="000000"/>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B98DFB7C-783D-5882-8C47-A533AEC267BF}"/>
                </a:ext>
              </a:extLst>
            </p:cNvPr>
            <p:cNvSpPr/>
            <p:nvPr/>
          </p:nvSpPr>
          <p:spPr>
            <a:xfrm>
              <a:off x="9093358" y="2590364"/>
              <a:ext cx="58069" cy="56973"/>
            </a:xfrm>
            <a:custGeom>
              <a:avLst/>
              <a:gdLst>
                <a:gd name="connsiteX0" fmla="*/ 58069 w 58069"/>
                <a:gd name="connsiteY0" fmla="*/ 28487 h 56973"/>
                <a:gd name="connsiteX1" fmla="*/ 29035 w 58069"/>
                <a:gd name="connsiteY1" fmla="*/ 56974 h 56973"/>
                <a:gd name="connsiteX2" fmla="*/ 0 w 58069"/>
                <a:gd name="connsiteY2" fmla="*/ 28487 h 56973"/>
                <a:gd name="connsiteX3" fmla="*/ 29035 w 58069"/>
                <a:gd name="connsiteY3" fmla="*/ 0 h 56973"/>
                <a:gd name="connsiteX4" fmla="*/ 58069 w 58069"/>
                <a:gd name="connsiteY4" fmla="*/ 28487 h 5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9" h="56973">
                  <a:moveTo>
                    <a:pt x="58069" y="28487"/>
                  </a:moveTo>
                  <a:cubicBezTo>
                    <a:pt x="58069" y="44220"/>
                    <a:pt x="45070" y="56974"/>
                    <a:pt x="29035" y="56974"/>
                  </a:cubicBezTo>
                  <a:cubicBezTo>
                    <a:pt x="12999" y="56974"/>
                    <a:pt x="0" y="44220"/>
                    <a:pt x="0" y="28487"/>
                  </a:cubicBezTo>
                  <a:cubicBezTo>
                    <a:pt x="0" y="12754"/>
                    <a:pt x="12999" y="0"/>
                    <a:pt x="29035" y="0"/>
                  </a:cubicBezTo>
                  <a:cubicBezTo>
                    <a:pt x="45070" y="0"/>
                    <a:pt x="58069" y="12754"/>
                    <a:pt x="58069" y="28487"/>
                  </a:cubicBezTo>
                  <a:close/>
                </a:path>
              </a:pathLst>
            </a:custGeom>
            <a:grpFill/>
            <a:ln w="19050" cap="rnd">
              <a:solidFill>
                <a:srgbClr val="000000"/>
              </a:solidFill>
              <a:prstDash val="solid"/>
              <a:round/>
            </a:ln>
          </p:spPr>
          <p:txBody>
            <a:bodyPr rtlCol="0" anchor="ctr"/>
            <a:lstStyle/>
            <a:p>
              <a:endParaRPr lang="en-US"/>
            </a:p>
          </p:txBody>
        </p:sp>
      </p:grpSp>
      <p:sp>
        <p:nvSpPr>
          <p:cNvPr id="63" name="Text">
            <a:extLst>
              <a:ext uri="{FF2B5EF4-FFF2-40B4-BE49-F238E27FC236}">
                <a16:creationId xmlns:a16="http://schemas.microsoft.com/office/drawing/2014/main" id="{15635DEA-716A-F7E3-3BC1-B16EF6F70280}"/>
              </a:ext>
            </a:extLst>
          </p:cNvPr>
          <p:cNvSpPr txBox="1">
            <a:spLocks/>
          </p:cNvSpPr>
          <p:nvPr/>
        </p:nvSpPr>
        <p:spPr>
          <a:xfrm>
            <a:off x="7791623" y="5474991"/>
            <a:ext cx="1393475"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Laptop</a:t>
            </a:r>
          </a:p>
        </p:txBody>
      </p:sp>
      <p:pic>
        <p:nvPicPr>
          <p:cNvPr id="64" name="Graphic 63">
            <a:extLst>
              <a:ext uri="{FF2B5EF4-FFF2-40B4-BE49-F238E27FC236}">
                <a16:creationId xmlns:a16="http://schemas.microsoft.com/office/drawing/2014/main" id="{E943D6C3-31FD-27AF-FD3B-6BEC73C27E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9898" y="5583669"/>
            <a:ext cx="614484" cy="392381"/>
          </a:xfrm>
          <a:prstGeom prst="rect">
            <a:avLst/>
          </a:prstGeom>
        </p:spPr>
      </p:pic>
      <p:sp>
        <p:nvSpPr>
          <p:cNvPr id="65" name="Text">
            <a:extLst>
              <a:ext uri="{FF2B5EF4-FFF2-40B4-BE49-F238E27FC236}">
                <a16:creationId xmlns:a16="http://schemas.microsoft.com/office/drawing/2014/main" id="{244BFEE4-623F-4C58-3C2D-62674A75243B}"/>
              </a:ext>
            </a:extLst>
          </p:cNvPr>
          <p:cNvSpPr txBox="1">
            <a:spLocks/>
          </p:cNvSpPr>
          <p:nvPr/>
        </p:nvSpPr>
        <p:spPr>
          <a:xfrm>
            <a:off x="9185336" y="5474991"/>
            <a:ext cx="1116523"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Mobile</a:t>
            </a:r>
          </a:p>
        </p:txBody>
      </p:sp>
      <p:pic>
        <p:nvPicPr>
          <p:cNvPr id="66" name="Graphic 65">
            <a:extLst>
              <a:ext uri="{FF2B5EF4-FFF2-40B4-BE49-F238E27FC236}">
                <a16:creationId xmlns:a16="http://schemas.microsoft.com/office/drawing/2014/main" id="{C9375225-43AF-9C43-5B4F-DD8466D7F3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82470" y="5563894"/>
            <a:ext cx="281694" cy="431931"/>
          </a:xfrm>
          <a:prstGeom prst="rect">
            <a:avLst/>
          </a:prstGeom>
        </p:spPr>
      </p:pic>
      <p:sp>
        <p:nvSpPr>
          <p:cNvPr id="67" name="Text">
            <a:extLst>
              <a:ext uri="{FF2B5EF4-FFF2-40B4-BE49-F238E27FC236}">
                <a16:creationId xmlns:a16="http://schemas.microsoft.com/office/drawing/2014/main" id="{F6B40B86-3DF6-9D4B-9FC3-E23661616B8B}"/>
              </a:ext>
            </a:extLst>
          </p:cNvPr>
          <p:cNvSpPr txBox="1">
            <a:spLocks/>
          </p:cNvSpPr>
          <p:nvPr/>
        </p:nvSpPr>
        <p:spPr>
          <a:xfrm>
            <a:off x="10301859" y="5474991"/>
            <a:ext cx="1482154" cy="609736"/>
          </a:xfrm>
          <a:prstGeom prst="rect">
            <a:avLst/>
          </a:prstGeom>
          <a:solidFill>
            <a:schemeClr val="bg1"/>
          </a:solidFill>
          <a:ln w="28575">
            <a:solidFill>
              <a:schemeClr val="tx1"/>
            </a:solidFill>
          </a:ln>
        </p:spPr>
        <p:txBody>
          <a:bodyPr vert="horz" wrap="square" lIns="108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200">
                <a:latin typeface="Tahoma" panose="020B0604030504040204" pitchFamily="34" charset="0"/>
                <a:ea typeface="Tahoma" panose="020B0604030504040204" pitchFamily="34" charset="0"/>
                <a:cs typeface="Tahoma" panose="020B0604030504040204" pitchFamily="34" charset="0"/>
              </a:rPr>
              <a:t>Smart TV</a:t>
            </a:r>
          </a:p>
        </p:txBody>
      </p:sp>
      <p:pic>
        <p:nvPicPr>
          <p:cNvPr id="68" name="Graphic 67">
            <a:extLst>
              <a:ext uri="{FF2B5EF4-FFF2-40B4-BE49-F238E27FC236}">
                <a16:creationId xmlns:a16="http://schemas.microsoft.com/office/drawing/2014/main" id="{B3CCDCFB-C3D6-01D4-8585-F9FF31502B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90367" y="5594960"/>
            <a:ext cx="456030" cy="369799"/>
          </a:xfrm>
          <a:prstGeom prst="rect">
            <a:avLst/>
          </a:prstGeom>
        </p:spPr>
      </p:pic>
    </p:spTree>
    <p:extLst>
      <p:ext uri="{BB962C8B-B14F-4D97-AF65-F5344CB8AC3E}">
        <p14:creationId xmlns:p14="http://schemas.microsoft.com/office/powerpoint/2010/main" val="69355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1D8D0-1279-45A3-6CAE-F207165A8C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4010F4-BFD2-02CE-D216-9536F6EA77FE}"/>
              </a:ext>
            </a:extLst>
          </p:cNvPr>
          <p:cNvSpPr>
            <a:spLocks noGrp="1"/>
          </p:cNvSpPr>
          <p:nvPr>
            <p:ph type="sldNum" sz="quarter" idx="12"/>
          </p:nvPr>
        </p:nvSpPr>
        <p:spPr/>
        <p:txBody>
          <a:bodyPr/>
          <a:lstStyle/>
          <a:p>
            <a:r>
              <a:rPr lang="en-US"/>
              <a:t>#</a:t>
            </a:r>
            <a:fld id="{6992B5C9-27B4-CF48-BB10-5E571F14470A}" type="slidenum">
              <a:rPr lang="en-US" smtClean="0"/>
              <a:pPr/>
              <a:t>26</a:t>
            </a:fld>
            <a:endParaRPr lang="en-US"/>
          </a:p>
        </p:txBody>
      </p:sp>
      <p:sp>
        <p:nvSpPr>
          <p:cNvPr id="3" name="Title 3">
            <a:extLst>
              <a:ext uri="{FF2B5EF4-FFF2-40B4-BE49-F238E27FC236}">
                <a16:creationId xmlns:a16="http://schemas.microsoft.com/office/drawing/2014/main" id="{848A4631-297C-C0AB-9490-BFFF3E657FD8}"/>
              </a:ext>
            </a:extLst>
          </p:cNvPr>
          <p:cNvSpPr txBox="1">
            <a:spLocks/>
          </p:cNvSpPr>
          <p:nvPr/>
        </p:nvSpPr>
        <p:spPr>
          <a:xfrm>
            <a:off x="407987" y="461963"/>
            <a:ext cx="1580195"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TEMPLATE</a:t>
            </a:r>
          </a:p>
        </p:txBody>
      </p:sp>
      <p:sp>
        <p:nvSpPr>
          <p:cNvPr id="5" name="Text">
            <a:extLst>
              <a:ext uri="{FF2B5EF4-FFF2-40B4-BE49-F238E27FC236}">
                <a16:creationId xmlns:a16="http://schemas.microsoft.com/office/drawing/2014/main" id="{F0BEE8CB-18C0-C7DC-301D-146C7F2D1505}"/>
              </a:ext>
            </a:extLst>
          </p:cNvPr>
          <p:cNvSpPr txBox="1">
            <a:spLocks/>
          </p:cNvSpPr>
          <p:nvPr/>
        </p:nvSpPr>
        <p:spPr>
          <a:xfrm>
            <a:off x="1988182" y="465041"/>
            <a:ext cx="9789527" cy="609737"/>
          </a:xfrm>
          <a:prstGeom prst="rect">
            <a:avLst/>
          </a:prstGeom>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Label the diagram and add the connections to build your data network. </a:t>
            </a:r>
          </a:p>
        </p:txBody>
      </p:sp>
      <p:sp>
        <p:nvSpPr>
          <p:cNvPr id="7" name="Text">
            <a:extLst>
              <a:ext uri="{FF2B5EF4-FFF2-40B4-BE49-F238E27FC236}">
                <a16:creationId xmlns:a16="http://schemas.microsoft.com/office/drawing/2014/main" id="{A90E13D3-51E0-641A-8137-8F4F3E806F76}"/>
              </a:ext>
            </a:extLst>
          </p:cNvPr>
          <p:cNvSpPr txBox="1">
            <a:spLocks/>
          </p:cNvSpPr>
          <p:nvPr/>
        </p:nvSpPr>
        <p:spPr>
          <a:xfrm>
            <a:off x="407927" y="1216242"/>
            <a:ext cx="5616636" cy="4136994"/>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159203DC-33C7-EAC3-9409-D7801E9AB087}"/>
              </a:ext>
            </a:extLst>
          </p:cNvPr>
          <p:cNvSpPr txBox="1">
            <a:spLocks/>
          </p:cNvSpPr>
          <p:nvPr/>
        </p:nvSpPr>
        <p:spPr>
          <a:xfrm>
            <a:off x="6161073" y="1216242"/>
            <a:ext cx="5616636" cy="4136994"/>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53AD3CE2-3948-CABD-4551-804304555CFF}"/>
              </a:ext>
            </a:extLst>
          </p:cNvPr>
          <p:cNvSpPr txBox="1">
            <a:spLocks/>
          </p:cNvSpPr>
          <p:nvPr/>
        </p:nvSpPr>
        <p:spPr>
          <a:xfrm>
            <a:off x="407988" y="1216242"/>
            <a:ext cx="1423999" cy="609737"/>
          </a:xfrm>
          <a:prstGeom prst="rect">
            <a:avLst/>
          </a:prstGeom>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Data </a:t>
            </a:r>
            <a:r>
              <a:rPr lang="en-US" sz="1600" err="1">
                <a:latin typeface="Tahoma" panose="020B0604030504040204" pitchFamily="34" charset="0"/>
                <a:ea typeface="Tahoma" panose="020B0604030504040204" pitchFamily="34" charset="0"/>
                <a:cs typeface="Tahoma" panose="020B0604030504040204" pitchFamily="34" charset="0"/>
              </a:rPr>
              <a:t>centre</a:t>
            </a: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4" name="Text">
            <a:extLst>
              <a:ext uri="{FF2B5EF4-FFF2-40B4-BE49-F238E27FC236}">
                <a16:creationId xmlns:a16="http://schemas.microsoft.com/office/drawing/2014/main" id="{299A2786-C2A7-E76A-5AD4-BA6F57F0E5F3}"/>
              </a:ext>
            </a:extLst>
          </p:cNvPr>
          <p:cNvSpPr txBox="1">
            <a:spLocks/>
          </p:cNvSpPr>
          <p:nvPr/>
        </p:nvSpPr>
        <p:spPr>
          <a:xfrm>
            <a:off x="6161073" y="1216242"/>
            <a:ext cx="1520371" cy="609737"/>
          </a:xfrm>
          <a:prstGeom prst="rect">
            <a:avLst/>
          </a:prstGeom>
          <a:ln w="28575">
            <a:solidFill>
              <a:schemeClr val="tx1"/>
            </a:solidFill>
          </a:ln>
        </p:spPr>
        <p:txBody>
          <a:bodyPr vert="horz" wrap="non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a:latin typeface="Tahoma"/>
                <a:ea typeface="Tahoma"/>
                <a:cs typeface="Tahoma"/>
              </a:rPr>
              <a:t>Alice’s house</a:t>
            </a:r>
            <a:endParaRPr lang="en-US"/>
          </a:p>
        </p:txBody>
      </p:sp>
      <p:pic>
        <p:nvPicPr>
          <p:cNvPr id="41" name="flash-print">
            <a:extLst>
              <a:ext uri="{FF2B5EF4-FFF2-40B4-BE49-F238E27FC236}">
                <a16:creationId xmlns:a16="http://schemas.microsoft.com/office/drawing/2014/main" id="{F864DED3-AF4F-C23E-0BE1-A9FDE051FE3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95287" y="237600"/>
            <a:ext cx="1788726" cy="1099412"/>
          </a:xfrm>
          <a:prstGeom prst="rect">
            <a:avLst/>
          </a:prstGeom>
        </p:spPr>
      </p:pic>
      <p:grpSp>
        <p:nvGrpSpPr>
          <p:cNvPr id="19" name="Group 18">
            <a:extLst>
              <a:ext uri="{FF2B5EF4-FFF2-40B4-BE49-F238E27FC236}">
                <a16:creationId xmlns:a16="http://schemas.microsoft.com/office/drawing/2014/main" id="{2D18EC81-4791-A550-E70D-33AFEA676BD7}"/>
              </a:ext>
            </a:extLst>
          </p:cNvPr>
          <p:cNvGrpSpPr/>
          <p:nvPr/>
        </p:nvGrpSpPr>
        <p:grpSpPr>
          <a:xfrm>
            <a:off x="8057607" y="5474990"/>
            <a:ext cx="3720102" cy="609738"/>
            <a:chOff x="407957" y="5474990"/>
            <a:chExt cx="3720102" cy="609738"/>
          </a:xfrm>
        </p:grpSpPr>
        <p:sp>
          <p:nvSpPr>
            <p:cNvPr id="9" name="Text">
              <a:extLst>
                <a:ext uri="{FF2B5EF4-FFF2-40B4-BE49-F238E27FC236}">
                  <a16:creationId xmlns:a16="http://schemas.microsoft.com/office/drawing/2014/main" id="{F5D433FE-E0FD-1F3E-F511-A2FB206C7FD3}"/>
                </a:ext>
              </a:extLst>
            </p:cNvPr>
            <p:cNvSpPr txBox="1">
              <a:spLocks/>
            </p:cNvSpPr>
            <p:nvPr/>
          </p:nvSpPr>
          <p:spPr>
            <a:xfrm>
              <a:off x="407957" y="5474991"/>
              <a:ext cx="1715168"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Connections:</a:t>
              </a:r>
            </a:p>
          </p:txBody>
        </p:sp>
        <p:sp>
          <p:nvSpPr>
            <p:cNvPr id="22" name="Text">
              <a:extLst>
                <a:ext uri="{FF2B5EF4-FFF2-40B4-BE49-F238E27FC236}">
                  <a16:creationId xmlns:a16="http://schemas.microsoft.com/office/drawing/2014/main" id="{1DB6302B-1706-60DE-1796-A89C299788D0}"/>
                </a:ext>
              </a:extLst>
            </p:cNvPr>
            <p:cNvSpPr txBox="1">
              <a:spLocks/>
            </p:cNvSpPr>
            <p:nvPr/>
          </p:nvSpPr>
          <p:spPr>
            <a:xfrm>
              <a:off x="2123125" y="5474991"/>
              <a:ext cx="1050103" cy="609737"/>
            </a:xfrm>
            <a:prstGeom prst="rect">
              <a:avLst/>
            </a:prstGeom>
            <a:solidFill>
              <a:schemeClr val="bg1"/>
            </a:solidFill>
            <a:ln w="28575">
              <a:solidFill>
                <a:schemeClr val="tx1"/>
              </a:solidFill>
            </a:ln>
          </p:spPr>
          <p:txBody>
            <a:bodyPr vert="horz" wrap="square" lIns="180000" tIns="180000" rIns="180000" bIns="180000" numCol="1" spcCol="18000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Cable</a:t>
              </a:r>
            </a:p>
          </p:txBody>
        </p:sp>
        <p:cxnSp>
          <p:nvCxnSpPr>
            <p:cNvPr id="25" name="Straight Connector 24">
              <a:extLst>
                <a:ext uri="{FF2B5EF4-FFF2-40B4-BE49-F238E27FC236}">
                  <a16:creationId xmlns:a16="http://schemas.microsoft.com/office/drawing/2014/main" id="{57C26357-933C-42DE-6201-8F5EB915D0BE}"/>
                </a:ext>
              </a:extLst>
            </p:cNvPr>
            <p:cNvCxnSpPr>
              <a:cxnSpLocks/>
            </p:cNvCxnSpPr>
            <p:nvPr/>
          </p:nvCxnSpPr>
          <p:spPr>
            <a:xfrm flipV="1">
              <a:off x="2927817" y="5612352"/>
              <a:ext cx="0" cy="335014"/>
            </a:xfrm>
            <a:prstGeom prst="line">
              <a:avLst/>
            </a:prstGeom>
            <a:solidFill>
              <a:schemeClr val="bg1"/>
            </a:solidFill>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
              <a:extLst>
                <a:ext uri="{FF2B5EF4-FFF2-40B4-BE49-F238E27FC236}">
                  <a16:creationId xmlns:a16="http://schemas.microsoft.com/office/drawing/2014/main" id="{91CC17F6-F351-6152-C66A-CEC51D45FF73}"/>
                </a:ext>
              </a:extLst>
            </p:cNvPr>
            <p:cNvSpPr txBox="1">
              <a:spLocks/>
            </p:cNvSpPr>
            <p:nvPr/>
          </p:nvSpPr>
          <p:spPr>
            <a:xfrm>
              <a:off x="3167714" y="5474990"/>
              <a:ext cx="960345" cy="609737"/>
            </a:xfrm>
            <a:prstGeom prst="rect">
              <a:avLst/>
            </a:prstGeom>
            <a:solidFill>
              <a:schemeClr val="bg1"/>
            </a:solidFill>
            <a:ln w="28575">
              <a:solidFill>
                <a:schemeClr val="tx1"/>
              </a:solidFill>
            </a:ln>
          </p:spPr>
          <p:txBody>
            <a:bodyPr vert="horz" wrap="square" lIns="180000" tIns="180000" rIns="180000" bIns="180000" numCol="1" spcCol="18000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err="1">
                  <a:latin typeface="Tahoma" panose="020B0604030504040204" pitchFamily="34" charset="0"/>
                  <a:ea typeface="Tahoma" panose="020B0604030504040204" pitchFamily="34" charset="0"/>
                  <a:cs typeface="Tahoma" panose="020B0604030504040204" pitchFamily="34" charset="0"/>
                </a:rPr>
                <a:t>WiFi</a:t>
              </a:r>
              <a:endParaRPr lang="en-US" sz="1600">
                <a:latin typeface="Tahoma" panose="020B0604030504040204" pitchFamily="34" charset="0"/>
                <a:ea typeface="Tahoma" panose="020B0604030504040204" pitchFamily="34" charset="0"/>
                <a:cs typeface="Tahoma" panose="020B0604030504040204" pitchFamily="34" charset="0"/>
              </a:endParaRPr>
            </a:p>
          </p:txBody>
        </p:sp>
        <p:cxnSp>
          <p:nvCxnSpPr>
            <p:cNvPr id="44" name="Straight Connector 43">
              <a:extLst>
                <a:ext uri="{FF2B5EF4-FFF2-40B4-BE49-F238E27FC236}">
                  <a16:creationId xmlns:a16="http://schemas.microsoft.com/office/drawing/2014/main" id="{F701329B-F140-F1F9-14F1-19F5DCCBD6E1}"/>
                </a:ext>
              </a:extLst>
            </p:cNvPr>
            <p:cNvCxnSpPr>
              <a:cxnSpLocks/>
            </p:cNvCxnSpPr>
            <p:nvPr/>
          </p:nvCxnSpPr>
          <p:spPr>
            <a:xfrm flipV="1">
              <a:off x="3885225" y="5612352"/>
              <a:ext cx="0" cy="335014"/>
            </a:xfrm>
            <a:prstGeom prst="line">
              <a:avLst/>
            </a:prstGeom>
            <a:solidFill>
              <a:schemeClr val="bg1"/>
            </a:solidFill>
            <a:ln w="31750">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70328107-A43B-5CC8-EE4C-668FB818B855}"/>
              </a:ext>
            </a:extLst>
          </p:cNvPr>
          <p:cNvGrpSpPr/>
          <p:nvPr/>
        </p:nvGrpSpPr>
        <p:grpSpPr>
          <a:xfrm>
            <a:off x="407927" y="5474991"/>
            <a:ext cx="7467207" cy="609737"/>
            <a:chOff x="4450236" y="5474991"/>
            <a:chExt cx="7467207" cy="609737"/>
          </a:xfrm>
        </p:grpSpPr>
        <p:sp>
          <p:nvSpPr>
            <p:cNvPr id="10" name="Text">
              <a:extLst>
                <a:ext uri="{FF2B5EF4-FFF2-40B4-BE49-F238E27FC236}">
                  <a16:creationId xmlns:a16="http://schemas.microsoft.com/office/drawing/2014/main" id="{E9FCBB0E-8D66-D8AE-0306-147B988660D7}"/>
                </a:ext>
              </a:extLst>
            </p:cNvPr>
            <p:cNvSpPr txBox="1">
              <a:spLocks/>
            </p:cNvSpPr>
            <p:nvPr/>
          </p:nvSpPr>
          <p:spPr>
            <a:xfrm>
              <a:off x="4450236" y="5474991"/>
              <a:ext cx="1574103"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Word bank:</a:t>
              </a:r>
            </a:p>
          </p:txBody>
        </p:sp>
        <p:sp>
          <p:nvSpPr>
            <p:cNvPr id="11" name="Text">
              <a:extLst>
                <a:ext uri="{FF2B5EF4-FFF2-40B4-BE49-F238E27FC236}">
                  <a16:creationId xmlns:a16="http://schemas.microsoft.com/office/drawing/2014/main" id="{18184114-730D-C726-755D-0581CF47D89F}"/>
                </a:ext>
              </a:extLst>
            </p:cNvPr>
            <p:cNvSpPr txBox="1">
              <a:spLocks/>
            </p:cNvSpPr>
            <p:nvPr/>
          </p:nvSpPr>
          <p:spPr>
            <a:xfrm>
              <a:off x="6024561" y="5474991"/>
              <a:ext cx="1472400" cy="609737"/>
            </a:xfrm>
            <a:prstGeom prst="rect">
              <a:avLst/>
            </a:prstGeom>
            <a:solidFill>
              <a:schemeClr val="bg1"/>
            </a:solid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Clients</a:t>
              </a:r>
            </a:p>
          </p:txBody>
        </p:sp>
        <p:sp>
          <p:nvSpPr>
            <p:cNvPr id="12" name="Text">
              <a:extLst>
                <a:ext uri="{FF2B5EF4-FFF2-40B4-BE49-F238E27FC236}">
                  <a16:creationId xmlns:a16="http://schemas.microsoft.com/office/drawing/2014/main" id="{00A50D5C-3B4B-964D-CA98-30F2CEEC7C22}"/>
                </a:ext>
              </a:extLst>
            </p:cNvPr>
            <p:cNvSpPr txBox="1">
              <a:spLocks/>
            </p:cNvSpPr>
            <p:nvPr/>
          </p:nvSpPr>
          <p:spPr>
            <a:xfrm>
              <a:off x="7499176" y="5474991"/>
              <a:ext cx="1472400"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Router</a:t>
              </a:r>
            </a:p>
          </p:txBody>
        </p:sp>
        <p:sp>
          <p:nvSpPr>
            <p:cNvPr id="15" name="Text">
              <a:extLst>
                <a:ext uri="{FF2B5EF4-FFF2-40B4-BE49-F238E27FC236}">
                  <a16:creationId xmlns:a16="http://schemas.microsoft.com/office/drawing/2014/main" id="{F18D4729-5D71-1E3A-F114-34A3F33D1902}"/>
                </a:ext>
              </a:extLst>
            </p:cNvPr>
            <p:cNvSpPr txBox="1">
              <a:spLocks/>
            </p:cNvSpPr>
            <p:nvPr/>
          </p:nvSpPr>
          <p:spPr>
            <a:xfrm>
              <a:off x="8972019" y="5474991"/>
              <a:ext cx="1472400" cy="609737"/>
            </a:xfrm>
            <a:prstGeom prst="rect">
              <a:avLst/>
            </a:prstGeom>
            <a:solidFill>
              <a:schemeClr val="bg1"/>
            </a:solid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Server</a:t>
              </a:r>
            </a:p>
          </p:txBody>
        </p:sp>
        <p:sp>
          <p:nvSpPr>
            <p:cNvPr id="16" name="Text">
              <a:extLst>
                <a:ext uri="{FF2B5EF4-FFF2-40B4-BE49-F238E27FC236}">
                  <a16:creationId xmlns:a16="http://schemas.microsoft.com/office/drawing/2014/main" id="{54E043B9-1400-1D0D-58CC-B8F0A4D75156}"/>
                </a:ext>
              </a:extLst>
            </p:cNvPr>
            <p:cNvSpPr txBox="1">
              <a:spLocks/>
            </p:cNvSpPr>
            <p:nvPr/>
          </p:nvSpPr>
          <p:spPr>
            <a:xfrm>
              <a:off x="10445043" y="5474991"/>
              <a:ext cx="1472400" cy="609737"/>
            </a:xfrm>
            <a:prstGeom prst="rect">
              <a:avLst/>
            </a:prstGeom>
            <a:solidFill>
              <a:schemeClr val="bg1"/>
            </a:solidFill>
            <a:ln w="28575">
              <a:solidFill>
                <a:schemeClr val="tx1"/>
              </a:solidFill>
            </a:ln>
          </p:spPr>
          <p:txBody>
            <a:bodyPr vert="horz" wrap="squar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Switch</a:t>
              </a:r>
            </a:p>
          </p:txBody>
        </p:sp>
      </p:grpSp>
      <p:sp>
        <p:nvSpPr>
          <p:cNvPr id="24" name="Text">
            <a:extLst>
              <a:ext uri="{FF2B5EF4-FFF2-40B4-BE49-F238E27FC236}">
                <a16:creationId xmlns:a16="http://schemas.microsoft.com/office/drawing/2014/main" id="{43C426D0-5152-0368-8500-28692D17C466}"/>
              </a:ext>
            </a:extLst>
          </p:cNvPr>
          <p:cNvSpPr txBox="1">
            <a:spLocks/>
          </p:cNvSpPr>
          <p:nvPr/>
        </p:nvSpPr>
        <p:spPr>
          <a:xfrm>
            <a:off x="670227" y="4422285"/>
            <a:ext cx="1645935"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grpSp>
        <p:nvGrpSpPr>
          <p:cNvPr id="32" name="Graphic 26">
            <a:extLst>
              <a:ext uri="{FF2B5EF4-FFF2-40B4-BE49-F238E27FC236}">
                <a16:creationId xmlns:a16="http://schemas.microsoft.com/office/drawing/2014/main" id="{FADC5F98-D667-5546-E56C-6F762BCFC8F6}"/>
              </a:ext>
            </a:extLst>
          </p:cNvPr>
          <p:cNvGrpSpPr/>
          <p:nvPr/>
        </p:nvGrpSpPr>
        <p:grpSpPr>
          <a:xfrm>
            <a:off x="767775" y="2365098"/>
            <a:ext cx="1420090" cy="489786"/>
            <a:chOff x="767775" y="2686313"/>
            <a:chExt cx="1420090" cy="489786"/>
          </a:xfrm>
          <a:solidFill>
            <a:schemeClr val="bg1"/>
          </a:solidFill>
        </p:grpSpPr>
        <p:sp>
          <p:nvSpPr>
            <p:cNvPr id="33" name="Freeform 32">
              <a:extLst>
                <a:ext uri="{FF2B5EF4-FFF2-40B4-BE49-F238E27FC236}">
                  <a16:creationId xmlns:a16="http://schemas.microsoft.com/office/drawing/2014/main" id="{B066CFF7-F82D-C480-3FD5-A0BE6A9E9CF6}"/>
                </a:ext>
              </a:extLst>
            </p:cNvPr>
            <p:cNvSpPr/>
            <p:nvPr/>
          </p:nvSpPr>
          <p:spPr>
            <a:xfrm>
              <a:off x="767775" y="2686313"/>
              <a:ext cx="1420090" cy="489786"/>
            </a:xfrm>
            <a:custGeom>
              <a:avLst/>
              <a:gdLst>
                <a:gd name="connsiteX0" fmla="*/ 1341328 w 1420090"/>
                <a:gd name="connsiteY0" fmla="*/ 0 h 489786"/>
                <a:gd name="connsiteX1" fmla="*/ 1420091 w 1420090"/>
                <a:gd name="connsiteY1" fmla="*/ 77790 h 489786"/>
                <a:gd name="connsiteX2" fmla="*/ 1420091 w 1420090"/>
                <a:gd name="connsiteY2" fmla="*/ 411996 h 489786"/>
                <a:gd name="connsiteX3" fmla="*/ 1341328 w 1420090"/>
                <a:gd name="connsiteY3" fmla="*/ 489787 h 489786"/>
                <a:gd name="connsiteX4" fmla="*/ 78763 w 1420090"/>
                <a:gd name="connsiteY4" fmla="*/ 489787 h 489786"/>
                <a:gd name="connsiteX5" fmla="*/ 0 w 1420090"/>
                <a:gd name="connsiteY5" fmla="*/ 411996 h 489786"/>
                <a:gd name="connsiteX6" fmla="*/ 0 w 1420090"/>
                <a:gd name="connsiteY6" fmla="*/ 77790 h 489786"/>
                <a:gd name="connsiteX7" fmla="*/ 78763 w 1420090"/>
                <a:gd name="connsiteY7" fmla="*/ 0 h 48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090" h="489786">
                  <a:moveTo>
                    <a:pt x="1341328" y="0"/>
                  </a:moveTo>
                  <a:cubicBezTo>
                    <a:pt x="1384827" y="0"/>
                    <a:pt x="1420091" y="34828"/>
                    <a:pt x="1420091" y="77790"/>
                  </a:cubicBezTo>
                  <a:lnTo>
                    <a:pt x="1420091" y="411996"/>
                  </a:lnTo>
                  <a:cubicBezTo>
                    <a:pt x="1420091" y="454959"/>
                    <a:pt x="1384827" y="489787"/>
                    <a:pt x="1341328" y="489787"/>
                  </a:cubicBezTo>
                  <a:lnTo>
                    <a:pt x="78763" y="489787"/>
                  </a:lnTo>
                  <a:cubicBezTo>
                    <a:pt x="35263" y="489787"/>
                    <a:pt x="0" y="454959"/>
                    <a:pt x="0" y="411996"/>
                  </a:cubicBezTo>
                  <a:lnTo>
                    <a:pt x="0" y="77790"/>
                  </a:lnTo>
                  <a:cubicBezTo>
                    <a:pt x="0" y="34828"/>
                    <a:pt x="35263" y="0"/>
                    <a:pt x="78763" y="0"/>
                  </a:cubicBezTo>
                  <a:close/>
                </a:path>
              </a:pathLst>
            </a:custGeom>
            <a:grpFill/>
            <a:ln w="25400" cap="rnd">
              <a:solidFill>
                <a:srgbClr val="000000"/>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FBAD33B2-0768-5090-107B-75291A1DAEAB}"/>
                </a:ext>
              </a:extLst>
            </p:cNvPr>
            <p:cNvSpPr/>
            <p:nvPr/>
          </p:nvSpPr>
          <p:spPr>
            <a:xfrm>
              <a:off x="898423" y="285764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444A3331-DB69-4652-6619-F7B50D56C07E}"/>
                </a:ext>
              </a:extLst>
            </p:cNvPr>
            <p:cNvSpPr/>
            <p:nvPr/>
          </p:nvSpPr>
          <p:spPr>
            <a:xfrm>
              <a:off x="1114823" y="285764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E9CEC1AF-4088-9F54-2604-0749E1D74A97}"/>
                </a:ext>
              </a:extLst>
            </p:cNvPr>
            <p:cNvSpPr/>
            <p:nvPr/>
          </p:nvSpPr>
          <p:spPr>
            <a:xfrm>
              <a:off x="1329057" y="285764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grpSp>
      <p:grpSp>
        <p:nvGrpSpPr>
          <p:cNvPr id="37" name="Graphic 27">
            <a:extLst>
              <a:ext uri="{FF2B5EF4-FFF2-40B4-BE49-F238E27FC236}">
                <a16:creationId xmlns:a16="http://schemas.microsoft.com/office/drawing/2014/main" id="{F2AEB35B-FC9E-6409-6909-6587EDD13F39}"/>
              </a:ext>
            </a:extLst>
          </p:cNvPr>
          <p:cNvGrpSpPr/>
          <p:nvPr/>
        </p:nvGrpSpPr>
        <p:grpSpPr>
          <a:xfrm>
            <a:off x="767775" y="2868787"/>
            <a:ext cx="1420090" cy="489786"/>
            <a:chOff x="767775" y="3190002"/>
            <a:chExt cx="1420090" cy="489786"/>
          </a:xfrm>
          <a:solidFill>
            <a:schemeClr val="bg1"/>
          </a:solidFill>
        </p:grpSpPr>
        <p:sp>
          <p:nvSpPr>
            <p:cNvPr id="38" name="Freeform 37">
              <a:extLst>
                <a:ext uri="{FF2B5EF4-FFF2-40B4-BE49-F238E27FC236}">
                  <a16:creationId xmlns:a16="http://schemas.microsoft.com/office/drawing/2014/main" id="{637F8F45-AC6E-F23E-8967-64909B131989}"/>
                </a:ext>
              </a:extLst>
            </p:cNvPr>
            <p:cNvSpPr/>
            <p:nvPr/>
          </p:nvSpPr>
          <p:spPr>
            <a:xfrm>
              <a:off x="767775" y="3190002"/>
              <a:ext cx="1420090" cy="489786"/>
            </a:xfrm>
            <a:custGeom>
              <a:avLst/>
              <a:gdLst>
                <a:gd name="connsiteX0" fmla="*/ 1341328 w 1420090"/>
                <a:gd name="connsiteY0" fmla="*/ 0 h 489786"/>
                <a:gd name="connsiteX1" fmla="*/ 1420091 w 1420090"/>
                <a:gd name="connsiteY1" fmla="*/ 77790 h 489786"/>
                <a:gd name="connsiteX2" fmla="*/ 1420091 w 1420090"/>
                <a:gd name="connsiteY2" fmla="*/ 411996 h 489786"/>
                <a:gd name="connsiteX3" fmla="*/ 1341328 w 1420090"/>
                <a:gd name="connsiteY3" fmla="*/ 489787 h 489786"/>
                <a:gd name="connsiteX4" fmla="*/ 78763 w 1420090"/>
                <a:gd name="connsiteY4" fmla="*/ 489787 h 489786"/>
                <a:gd name="connsiteX5" fmla="*/ 0 w 1420090"/>
                <a:gd name="connsiteY5" fmla="*/ 411996 h 489786"/>
                <a:gd name="connsiteX6" fmla="*/ 0 w 1420090"/>
                <a:gd name="connsiteY6" fmla="*/ 77790 h 489786"/>
                <a:gd name="connsiteX7" fmla="*/ 78763 w 1420090"/>
                <a:gd name="connsiteY7" fmla="*/ 0 h 48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090" h="489786">
                  <a:moveTo>
                    <a:pt x="1341328" y="0"/>
                  </a:moveTo>
                  <a:cubicBezTo>
                    <a:pt x="1384827" y="0"/>
                    <a:pt x="1420091" y="34828"/>
                    <a:pt x="1420091" y="77790"/>
                  </a:cubicBezTo>
                  <a:lnTo>
                    <a:pt x="1420091" y="411996"/>
                  </a:lnTo>
                  <a:cubicBezTo>
                    <a:pt x="1420091" y="454959"/>
                    <a:pt x="1384827" y="489787"/>
                    <a:pt x="1341328" y="489787"/>
                  </a:cubicBezTo>
                  <a:lnTo>
                    <a:pt x="78763" y="489787"/>
                  </a:lnTo>
                  <a:cubicBezTo>
                    <a:pt x="35263" y="489787"/>
                    <a:pt x="0" y="454959"/>
                    <a:pt x="0" y="411996"/>
                  </a:cubicBezTo>
                  <a:lnTo>
                    <a:pt x="0" y="77790"/>
                  </a:lnTo>
                  <a:cubicBezTo>
                    <a:pt x="0" y="34828"/>
                    <a:pt x="35263" y="0"/>
                    <a:pt x="78763" y="0"/>
                  </a:cubicBezTo>
                  <a:close/>
                </a:path>
              </a:pathLst>
            </a:custGeom>
            <a:grpFill/>
            <a:ln w="25400" cap="rnd">
              <a:solidFill>
                <a:srgbClr val="000000"/>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0534CD59-EA87-2449-FB3E-AD1878CDC12F}"/>
                </a:ext>
              </a:extLst>
            </p:cNvPr>
            <p:cNvSpPr/>
            <p:nvPr/>
          </p:nvSpPr>
          <p:spPr>
            <a:xfrm>
              <a:off x="898423" y="3361335"/>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35F4DDE5-58AA-753C-597D-989D79A99323}"/>
                </a:ext>
              </a:extLst>
            </p:cNvPr>
            <p:cNvSpPr/>
            <p:nvPr/>
          </p:nvSpPr>
          <p:spPr>
            <a:xfrm>
              <a:off x="1114823" y="3361335"/>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493BF5C7-E1EE-65ED-72D4-1A8059EE800A}"/>
                </a:ext>
              </a:extLst>
            </p:cNvPr>
            <p:cNvSpPr/>
            <p:nvPr/>
          </p:nvSpPr>
          <p:spPr>
            <a:xfrm>
              <a:off x="1329057" y="3361335"/>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grpSp>
      <p:grpSp>
        <p:nvGrpSpPr>
          <p:cNvPr id="47" name="Graphic 28">
            <a:extLst>
              <a:ext uri="{FF2B5EF4-FFF2-40B4-BE49-F238E27FC236}">
                <a16:creationId xmlns:a16="http://schemas.microsoft.com/office/drawing/2014/main" id="{0838AFD2-BDEB-FD8A-BD46-3FD0AC4A1613}"/>
              </a:ext>
            </a:extLst>
          </p:cNvPr>
          <p:cNvGrpSpPr/>
          <p:nvPr/>
        </p:nvGrpSpPr>
        <p:grpSpPr>
          <a:xfrm>
            <a:off x="767775" y="3365418"/>
            <a:ext cx="1420090" cy="489786"/>
            <a:chOff x="767775" y="3686633"/>
            <a:chExt cx="1420090" cy="489786"/>
          </a:xfrm>
          <a:solidFill>
            <a:schemeClr val="bg1"/>
          </a:solidFill>
        </p:grpSpPr>
        <p:sp>
          <p:nvSpPr>
            <p:cNvPr id="70" name="Freeform 69">
              <a:extLst>
                <a:ext uri="{FF2B5EF4-FFF2-40B4-BE49-F238E27FC236}">
                  <a16:creationId xmlns:a16="http://schemas.microsoft.com/office/drawing/2014/main" id="{F6E9437F-6A88-D47D-CCCB-3A7BDAC8FFDB}"/>
                </a:ext>
              </a:extLst>
            </p:cNvPr>
            <p:cNvSpPr/>
            <p:nvPr/>
          </p:nvSpPr>
          <p:spPr>
            <a:xfrm>
              <a:off x="767775" y="3686633"/>
              <a:ext cx="1420090" cy="489786"/>
            </a:xfrm>
            <a:custGeom>
              <a:avLst/>
              <a:gdLst>
                <a:gd name="connsiteX0" fmla="*/ 1341328 w 1420090"/>
                <a:gd name="connsiteY0" fmla="*/ 0 h 489786"/>
                <a:gd name="connsiteX1" fmla="*/ 1420091 w 1420090"/>
                <a:gd name="connsiteY1" fmla="*/ 77790 h 489786"/>
                <a:gd name="connsiteX2" fmla="*/ 1420091 w 1420090"/>
                <a:gd name="connsiteY2" fmla="*/ 411996 h 489786"/>
                <a:gd name="connsiteX3" fmla="*/ 1341328 w 1420090"/>
                <a:gd name="connsiteY3" fmla="*/ 489787 h 489786"/>
                <a:gd name="connsiteX4" fmla="*/ 78763 w 1420090"/>
                <a:gd name="connsiteY4" fmla="*/ 489787 h 489786"/>
                <a:gd name="connsiteX5" fmla="*/ 0 w 1420090"/>
                <a:gd name="connsiteY5" fmla="*/ 411996 h 489786"/>
                <a:gd name="connsiteX6" fmla="*/ 0 w 1420090"/>
                <a:gd name="connsiteY6" fmla="*/ 77790 h 489786"/>
                <a:gd name="connsiteX7" fmla="*/ 78763 w 1420090"/>
                <a:gd name="connsiteY7" fmla="*/ 0 h 48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0090" h="489786">
                  <a:moveTo>
                    <a:pt x="1341328" y="0"/>
                  </a:moveTo>
                  <a:cubicBezTo>
                    <a:pt x="1384827" y="0"/>
                    <a:pt x="1420091" y="34828"/>
                    <a:pt x="1420091" y="77790"/>
                  </a:cubicBezTo>
                  <a:lnTo>
                    <a:pt x="1420091" y="411996"/>
                  </a:lnTo>
                  <a:cubicBezTo>
                    <a:pt x="1420091" y="454959"/>
                    <a:pt x="1384827" y="489787"/>
                    <a:pt x="1341328" y="489787"/>
                  </a:cubicBezTo>
                  <a:lnTo>
                    <a:pt x="78763" y="489787"/>
                  </a:lnTo>
                  <a:cubicBezTo>
                    <a:pt x="35263" y="489787"/>
                    <a:pt x="0" y="454959"/>
                    <a:pt x="0" y="411996"/>
                  </a:cubicBezTo>
                  <a:lnTo>
                    <a:pt x="0" y="77790"/>
                  </a:lnTo>
                  <a:cubicBezTo>
                    <a:pt x="0" y="34828"/>
                    <a:pt x="35263" y="0"/>
                    <a:pt x="78763" y="0"/>
                  </a:cubicBezTo>
                  <a:close/>
                </a:path>
              </a:pathLst>
            </a:custGeom>
            <a:grpFill/>
            <a:ln w="25400" cap="rnd">
              <a:solidFill>
                <a:srgbClr val="000000"/>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9EC8C302-5ABD-66D9-A9F0-C0452FD5ED08}"/>
                </a:ext>
              </a:extLst>
            </p:cNvPr>
            <p:cNvSpPr/>
            <p:nvPr/>
          </p:nvSpPr>
          <p:spPr>
            <a:xfrm>
              <a:off x="898423" y="385796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960147C8-AA6D-5BCC-A59E-53BDD344C721}"/>
                </a:ext>
              </a:extLst>
            </p:cNvPr>
            <p:cNvSpPr/>
            <p:nvPr/>
          </p:nvSpPr>
          <p:spPr>
            <a:xfrm>
              <a:off x="1114823" y="385796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046C6193-161B-27A5-4F13-A9379972AFCD}"/>
                </a:ext>
              </a:extLst>
            </p:cNvPr>
            <p:cNvSpPr/>
            <p:nvPr/>
          </p:nvSpPr>
          <p:spPr>
            <a:xfrm>
              <a:off x="1329057" y="3857966"/>
              <a:ext cx="148861" cy="147023"/>
            </a:xfrm>
            <a:custGeom>
              <a:avLst/>
              <a:gdLst>
                <a:gd name="connsiteX0" fmla="*/ 148861 w 148861"/>
                <a:gd name="connsiteY0" fmla="*/ 73512 h 147023"/>
                <a:gd name="connsiteX1" fmla="*/ 74431 w 148861"/>
                <a:gd name="connsiteY1" fmla="*/ 147024 h 147023"/>
                <a:gd name="connsiteX2" fmla="*/ 0 w 148861"/>
                <a:gd name="connsiteY2" fmla="*/ 73512 h 147023"/>
                <a:gd name="connsiteX3" fmla="*/ 74431 w 148861"/>
                <a:gd name="connsiteY3" fmla="*/ 0 h 147023"/>
                <a:gd name="connsiteX4" fmla="*/ 148861 w 148861"/>
                <a:gd name="connsiteY4" fmla="*/ 73512 h 14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61" h="147023">
                  <a:moveTo>
                    <a:pt x="148861" y="73512"/>
                  </a:moveTo>
                  <a:cubicBezTo>
                    <a:pt x="148861" y="114111"/>
                    <a:pt x="115538" y="147024"/>
                    <a:pt x="74431" y="147024"/>
                  </a:cubicBezTo>
                  <a:cubicBezTo>
                    <a:pt x="33324" y="147024"/>
                    <a:pt x="0" y="114111"/>
                    <a:pt x="0" y="73512"/>
                  </a:cubicBezTo>
                  <a:cubicBezTo>
                    <a:pt x="0" y="32912"/>
                    <a:pt x="33324" y="0"/>
                    <a:pt x="74431" y="0"/>
                  </a:cubicBezTo>
                  <a:cubicBezTo>
                    <a:pt x="115538" y="0"/>
                    <a:pt x="148861" y="32912"/>
                    <a:pt x="148861" y="73512"/>
                  </a:cubicBezTo>
                  <a:close/>
                </a:path>
              </a:pathLst>
            </a:custGeom>
            <a:grpFill/>
            <a:ln w="25400" cap="rnd">
              <a:solidFill>
                <a:srgbClr val="000000"/>
              </a:solidFill>
              <a:prstDash val="solid"/>
              <a:round/>
            </a:ln>
          </p:spPr>
          <p:txBody>
            <a:bodyPr rtlCol="0" anchor="ctr"/>
            <a:lstStyle/>
            <a:p>
              <a:endParaRPr lang="en-US"/>
            </a:p>
          </p:txBody>
        </p:sp>
      </p:grpSp>
      <p:grpSp>
        <p:nvGrpSpPr>
          <p:cNvPr id="74" name="Graphic 30">
            <a:extLst>
              <a:ext uri="{FF2B5EF4-FFF2-40B4-BE49-F238E27FC236}">
                <a16:creationId xmlns:a16="http://schemas.microsoft.com/office/drawing/2014/main" id="{072E3158-A90D-2D5F-FBB1-6A1AC66CDDCC}"/>
              </a:ext>
            </a:extLst>
          </p:cNvPr>
          <p:cNvGrpSpPr/>
          <p:nvPr/>
        </p:nvGrpSpPr>
        <p:grpSpPr>
          <a:xfrm>
            <a:off x="3012809" y="2827354"/>
            <a:ext cx="2694137" cy="593550"/>
            <a:chOff x="3012809" y="3148569"/>
            <a:chExt cx="2694137" cy="593550"/>
          </a:xfrm>
          <a:solidFill>
            <a:schemeClr val="bg1"/>
          </a:solidFill>
        </p:grpSpPr>
        <p:sp>
          <p:nvSpPr>
            <p:cNvPr id="75" name="Freeform 74">
              <a:extLst>
                <a:ext uri="{FF2B5EF4-FFF2-40B4-BE49-F238E27FC236}">
                  <a16:creationId xmlns:a16="http://schemas.microsoft.com/office/drawing/2014/main" id="{EDE0FAC1-74E3-2B70-811A-3688138A3D95}"/>
                </a:ext>
              </a:extLst>
            </p:cNvPr>
            <p:cNvSpPr/>
            <p:nvPr/>
          </p:nvSpPr>
          <p:spPr>
            <a:xfrm>
              <a:off x="3130469" y="3148569"/>
              <a:ext cx="2458915" cy="593550"/>
            </a:xfrm>
            <a:custGeom>
              <a:avLst/>
              <a:gdLst>
                <a:gd name="connsiteX0" fmla="*/ 0 w 2458915"/>
                <a:gd name="connsiteY0" fmla="*/ 0 h 593550"/>
                <a:gd name="connsiteX1" fmla="*/ 2458916 w 2458915"/>
                <a:gd name="connsiteY1" fmla="*/ 0 h 593550"/>
                <a:gd name="connsiteX2" fmla="*/ 2458916 w 2458915"/>
                <a:gd name="connsiteY2" fmla="*/ 593550 h 593550"/>
                <a:gd name="connsiteX3" fmla="*/ 0 w 2458915"/>
                <a:gd name="connsiteY3" fmla="*/ 593550 h 593550"/>
              </a:gdLst>
              <a:ahLst/>
              <a:cxnLst>
                <a:cxn ang="0">
                  <a:pos x="connsiteX0" y="connsiteY0"/>
                </a:cxn>
                <a:cxn ang="0">
                  <a:pos x="connsiteX1" y="connsiteY1"/>
                </a:cxn>
                <a:cxn ang="0">
                  <a:pos x="connsiteX2" y="connsiteY2"/>
                </a:cxn>
                <a:cxn ang="0">
                  <a:pos x="connsiteX3" y="connsiteY3"/>
                </a:cxn>
              </a:cxnLst>
              <a:rect l="l" t="t" r="r" b="b"/>
              <a:pathLst>
                <a:path w="2458915" h="593550">
                  <a:moveTo>
                    <a:pt x="0" y="0"/>
                  </a:moveTo>
                  <a:lnTo>
                    <a:pt x="2458916" y="0"/>
                  </a:lnTo>
                  <a:lnTo>
                    <a:pt x="2458916" y="593550"/>
                  </a:lnTo>
                  <a:lnTo>
                    <a:pt x="0" y="593550"/>
                  </a:lnTo>
                  <a:close/>
                </a:path>
              </a:pathLst>
            </a:custGeom>
            <a:grpFill/>
            <a:ln w="25400" cap="rnd">
              <a:solidFill>
                <a:srgbClr val="000000"/>
              </a:solidFill>
              <a:prstDash val="solid"/>
              <a:round/>
            </a:ln>
          </p:spPr>
          <p:txBody>
            <a:bodyPr rtlCol="0" anchor="ctr"/>
            <a:lstStyle/>
            <a:p>
              <a:endParaRPr lang="en-US"/>
            </a:p>
          </p:txBody>
        </p:sp>
        <p:sp>
          <p:nvSpPr>
            <p:cNvPr id="76" name="Freeform 75">
              <a:extLst>
                <a:ext uri="{FF2B5EF4-FFF2-40B4-BE49-F238E27FC236}">
                  <a16:creationId xmlns:a16="http://schemas.microsoft.com/office/drawing/2014/main" id="{963EFD21-75D4-8EE4-0719-38B9B3332FA3}"/>
                </a:ext>
              </a:extLst>
            </p:cNvPr>
            <p:cNvSpPr/>
            <p:nvPr/>
          </p:nvSpPr>
          <p:spPr>
            <a:xfrm>
              <a:off x="5346209" y="3387548"/>
              <a:ext cx="95834" cy="95091"/>
            </a:xfrm>
            <a:custGeom>
              <a:avLst/>
              <a:gdLst>
                <a:gd name="connsiteX0" fmla="*/ 95835 w 95834"/>
                <a:gd name="connsiteY0" fmla="*/ 47546 h 95091"/>
                <a:gd name="connsiteX1" fmla="*/ 47917 w 95834"/>
                <a:gd name="connsiteY1" fmla="*/ 95091 h 95091"/>
                <a:gd name="connsiteX2" fmla="*/ 0 w 95834"/>
                <a:gd name="connsiteY2" fmla="*/ 47546 h 95091"/>
                <a:gd name="connsiteX3" fmla="*/ 47917 w 95834"/>
                <a:gd name="connsiteY3" fmla="*/ 0 h 95091"/>
                <a:gd name="connsiteX4" fmla="*/ 95835 w 95834"/>
                <a:gd name="connsiteY4" fmla="*/ 47546 h 95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34" h="95091">
                  <a:moveTo>
                    <a:pt x="95835" y="47546"/>
                  </a:moveTo>
                  <a:cubicBezTo>
                    <a:pt x="95835" y="73804"/>
                    <a:pt x="74381" y="95091"/>
                    <a:pt x="47917" y="95091"/>
                  </a:cubicBezTo>
                  <a:cubicBezTo>
                    <a:pt x="21453" y="95091"/>
                    <a:pt x="0" y="73804"/>
                    <a:pt x="0" y="47546"/>
                  </a:cubicBezTo>
                  <a:cubicBezTo>
                    <a:pt x="0" y="21287"/>
                    <a:pt x="21453" y="0"/>
                    <a:pt x="47917" y="0"/>
                  </a:cubicBezTo>
                  <a:cubicBezTo>
                    <a:pt x="74381" y="0"/>
                    <a:pt x="95835" y="21287"/>
                    <a:pt x="95835" y="47546"/>
                  </a:cubicBezTo>
                  <a:close/>
                </a:path>
              </a:pathLst>
            </a:custGeom>
            <a:grpFill/>
            <a:ln w="25400" cap="rnd">
              <a:solidFill>
                <a:srgbClr val="000000"/>
              </a:solidFill>
              <a:prstDash val="solid"/>
              <a:round/>
            </a:ln>
          </p:spPr>
          <p:txBody>
            <a:bodyPr rtlCol="0" anchor="ctr"/>
            <a:lstStyle/>
            <a:p>
              <a:endParaRPr lang="en-US"/>
            </a:p>
          </p:txBody>
        </p:sp>
        <p:sp>
          <p:nvSpPr>
            <p:cNvPr id="77" name="Freeform 76">
              <a:extLst>
                <a:ext uri="{FF2B5EF4-FFF2-40B4-BE49-F238E27FC236}">
                  <a16:creationId xmlns:a16="http://schemas.microsoft.com/office/drawing/2014/main" id="{6F8FDDFD-A462-2525-E652-50D14FC3E877}"/>
                </a:ext>
              </a:extLst>
            </p:cNvPr>
            <p:cNvSpPr/>
            <p:nvPr/>
          </p:nvSpPr>
          <p:spPr>
            <a:xfrm>
              <a:off x="3271699"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78" name="Freeform 77">
              <a:extLst>
                <a:ext uri="{FF2B5EF4-FFF2-40B4-BE49-F238E27FC236}">
                  <a16:creationId xmlns:a16="http://schemas.microsoft.com/office/drawing/2014/main" id="{3C4B9BE9-8F81-8FFC-E318-477FD6FF50B2}"/>
                </a:ext>
              </a:extLst>
            </p:cNvPr>
            <p:cNvSpPr/>
            <p:nvPr/>
          </p:nvSpPr>
          <p:spPr>
            <a:xfrm>
              <a:off x="3271699"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79" name="Freeform 78">
              <a:extLst>
                <a:ext uri="{FF2B5EF4-FFF2-40B4-BE49-F238E27FC236}">
                  <a16:creationId xmlns:a16="http://schemas.microsoft.com/office/drawing/2014/main" id="{32A12548-9AB8-956A-341A-D256B5226D76}"/>
                </a:ext>
              </a:extLst>
            </p:cNvPr>
            <p:cNvSpPr/>
            <p:nvPr/>
          </p:nvSpPr>
          <p:spPr>
            <a:xfrm>
              <a:off x="3295269"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80" name="Freeform 79">
              <a:extLst>
                <a:ext uri="{FF2B5EF4-FFF2-40B4-BE49-F238E27FC236}">
                  <a16:creationId xmlns:a16="http://schemas.microsoft.com/office/drawing/2014/main" id="{886A9691-B722-F2DB-8879-E915926B82AD}"/>
                </a:ext>
              </a:extLst>
            </p:cNvPr>
            <p:cNvSpPr/>
            <p:nvPr/>
          </p:nvSpPr>
          <p:spPr>
            <a:xfrm>
              <a:off x="3395372"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1" name="Freeform 80">
              <a:extLst>
                <a:ext uri="{FF2B5EF4-FFF2-40B4-BE49-F238E27FC236}">
                  <a16:creationId xmlns:a16="http://schemas.microsoft.com/office/drawing/2014/main" id="{1109AF7C-8EA5-9060-CD24-C7063DDCB363}"/>
                </a:ext>
              </a:extLst>
            </p:cNvPr>
            <p:cNvSpPr/>
            <p:nvPr/>
          </p:nvSpPr>
          <p:spPr>
            <a:xfrm>
              <a:off x="3395372"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2" name="Freeform 81">
              <a:extLst>
                <a:ext uri="{FF2B5EF4-FFF2-40B4-BE49-F238E27FC236}">
                  <a16:creationId xmlns:a16="http://schemas.microsoft.com/office/drawing/2014/main" id="{8EC93AA0-D869-AA6E-C303-09D5A3E654FE}"/>
                </a:ext>
              </a:extLst>
            </p:cNvPr>
            <p:cNvSpPr/>
            <p:nvPr/>
          </p:nvSpPr>
          <p:spPr>
            <a:xfrm>
              <a:off x="3418943"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83" name="Freeform 82">
              <a:extLst>
                <a:ext uri="{FF2B5EF4-FFF2-40B4-BE49-F238E27FC236}">
                  <a16:creationId xmlns:a16="http://schemas.microsoft.com/office/drawing/2014/main" id="{E50F14CE-0FBE-4FBE-285A-377CD5C56AE8}"/>
                </a:ext>
              </a:extLst>
            </p:cNvPr>
            <p:cNvSpPr/>
            <p:nvPr/>
          </p:nvSpPr>
          <p:spPr>
            <a:xfrm>
              <a:off x="3519045"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4" name="Freeform 83">
              <a:extLst>
                <a:ext uri="{FF2B5EF4-FFF2-40B4-BE49-F238E27FC236}">
                  <a16:creationId xmlns:a16="http://schemas.microsoft.com/office/drawing/2014/main" id="{92DD1C0A-AA2A-CC26-02DF-E07097C45C93}"/>
                </a:ext>
              </a:extLst>
            </p:cNvPr>
            <p:cNvSpPr/>
            <p:nvPr/>
          </p:nvSpPr>
          <p:spPr>
            <a:xfrm>
              <a:off x="3519045"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5" name="Freeform 84">
              <a:extLst>
                <a:ext uri="{FF2B5EF4-FFF2-40B4-BE49-F238E27FC236}">
                  <a16:creationId xmlns:a16="http://schemas.microsoft.com/office/drawing/2014/main" id="{8005028C-D3C5-87E9-800C-EDE3CEF7DE15}"/>
                </a:ext>
              </a:extLst>
            </p:cNvPr>
            <p:cNvSpPr/>
            <p:nvPr/>
          </p:nvSpPr>
          <p:spPr>
            <a:xfrm>
              <a:off x="3542616"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86" name="Freeform 85">
              <a:extLst>
                <a:ext uri="{FF2B5EF4-FFF2-40B4-BE49-F238E27FC236}">
                  <a16:creationId xmlns:a16="http://schemas.microsoft.com/office/drawing/2014/main" id="{C54F6CAA-FD19-0577-A4B4-0A66021F6E6A}"/>
                </a:ext>
              </a:extLst>
            </p:cNvPr>
            <p:cNvSpPr/>
            <p:nvPr/>
          </p:nvSpPr>
          <p:spPr>
            <a:xfrm>
              <a:off x="3642718"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7" name="Freeform 86">
              <a:extLst>
                <a:ext uri="{FF2B5EF4-FFF2-40B4-BE49-F238E27FC236}">
                  <a16:creationId xmlns:a16="http://schemas.microsoft.com/office/drawing/2014/main" id="{9096FC9D-A5B7-A09B-DEFB-1B94320D97D1}"/>
                </a:ext>
              </a:extLst>
            </p:cNvPr>
            <p:cNvSpPr/>
            <p:nvPr/>
          </p:nvSpPr>
          <p:spPr>
            <a:xfrm>
              <a:off x="3642718"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88" name="Freeform 87">
              <a:extLst>
                <a:ext uri="{FF2B5EF4-FFF2-40B4-BE49-F238E27FC236}">
                  <a16:creationId xmlns:a16="http://schemas.microsoft.com/office/drawing/2014/main" id="{D9AA0236-7EC7-F9AE-DECA-206C5FAC8A78}"/>
                </a:ext>
              </a:extLst>
            </p:cNvPr>
            <p:cNvSpPr/>
            <p:nvPr/>
          </p:nvSpPr>
          <p:spPr>
            <a:xfrm>
              <a:off x="3666289"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89" name="Freeform 88">
              <a:extLst>
                <a:ext uri="{FF2B5EF4-FFF2-40B4-BE49-F238E27FC236}">
                  <a16:creationId xmlns:a16="http://schemas.microsoft.com/office/drawing/2014/main" id="{4F6EB29A-0350-5FF0-5196-2301DD927538}"/>
                </a:ext>
              </a:extLst>
            </p:cNvPr>
            <p:cNvSpPr/>
            <p:nvPr/>
          </p:nvSpPr>
          <p:spPr>
            <a:xfrm>
              <a:off x="3766392"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0" name="Freeform 89">
              <a:extLst>
                <a:ext uri="{FF2B5EF4-FFF2-40B4-BE49-F238E27FC236}">
                  <a16:creationId xmlns:a16="http://schemas.microsoft.com/office/drawing/2014/main" id="{1F55A49F-C04B-313E-A01C-44B5BD104B86}"/>
                </a:ext>
              </a:extLst>
            </p:cNvPr>
            <p:cNvSpPr/>
            <p:nvPr/>
          </p:nvSpPr>
          <p:spPr>
            <a:xfrm>
              <a:off x="3766392"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1" name="Freeform 90">
              <a:extLst>
                <a:ext uri="{FF2B5EF4-FFF2-40B4-BE49-F238E27FC236}">
                  <a16:creationId xmlns:a16="http://schemas.microsoft.com/office/drawing/2014/main" id="{9A5E21CA-68AA-4C72-5592-9B1021EEEC2B}"/>
                </a:ext>
              </a:extLst>
            </p:cNvPr>
            <p:cNvSpPr/>
            <p:nvPr/>
          </p:nvSpPr>
          <p:spPr>
            <a:xfrm>
              <a:off x="3789962"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ABA24F9-D536-0C79-BABE-5936885108AF}"/>
                </a:ext>
              </a:extLst>
            </p:cNvPr>
            <p:cNvSpPr/>
            <p:nvPr/>
          </p:nvSpPr>
          <p:spPr>
            <a:xfrm>
              <a:off x="3890065"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3F456A1-3505-EB2D-F079-696A23E32932}"/>
                </a:ext>
              </a:extLst>
            </p:cNvPr>
            <p:cNvSpPr/>
            <p:nvPr/>
          </p:nvSpPr>
          <p:spPr>
            <a:xfrm>
              <a:off x="3890065"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FC5BCFDA-76A4-3321-01A1-6192CFF7DFAA}"/>
                </a:ext>
              </a:extLst>
            </p:cNvPr>
            <p:cNvSpPr/>
            <p:nvPr/>
          </p:nvSpPr>
          <p:spPr>
            <a:xfrm>
              <a:off x="3913636"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6911A609-9810-8BC6-F7C1-727D5F2E4BC8}"/>
                </a:ext>
              </a:extLst>
            </p:cNvPr>
            <p:cNvSpPr/>
            <p:nvPr/>
          </p:nvSpPr>
          <p:spPr>
            <a:xfrm>
              <a:off x="4013738"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F63E865A-A311-2A37-167F-9DAC9A7911E9}"/>
                </a:ext>
              </a:extLst>
            </p:cNvPr>
            <p:cNvSpPr/>
            <p:nvPr/>
          </p:nvSpPr>
          <p:spPr>
            <a:xfrm>
              <a:off x="4013738"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7" name="Freeform 96">
              <a:extLst>
                <a:ext uri="{FF2B5EF4-FFF2-40B4-BE49-F238E27FC236}">
                  <a16:creationId xmlns:a16="http://schemas.microsoft.com/office/drawing/2014/main" id="{988FFCFB-5D45-1357-21F7-6DBD7E6373CB}"/>
                </a:ext>
              </a:extLst>
            </p:cNvPr>
            <p:cNvSpPr/>
            <p:nvPr/>
          </p:nvSpPr>
          <p:spPr>
            <a:xfrm>
              <a:off x="4037309"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98" name="Freeform 97">
              <a:extLst>
                <a:ext uri="{FF2B5EF4-FFF2-40B4-BE49-F238E27FC236}">
                  <a16:creationId xmlns:a16="http://schemas.microsoft.com/office/drawing/2014/main" id="{88C00D48-680B-B0EF-680B-0B051D4D83AC}"/>
                </a:ext>
              </a:extLst>
            </p:cNvPr>
            <p:cNvSpPr/>
            <p:nvPr/>
          </p:nvSpPr>
          <p:spPr>
            <a:xfrm>
              <a:off x="4137412"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99" name="Freeform 98">
              <a:extLst>
                <a:ext uri="{FF2B5EF4-FFF2-40B4-BE49-F238E27FC236}">
                  <a16:creationId xmlns:a16="http://schemas.microsoft.com/office/drawing/2014/main" id="{6F876120-531A-EB5B-41C8-0D92DEE05FCB}"/>
                </a:ext>
              </a:extLst>
            </p:cNvPr>
            <p:cNvSpPr/>
            <p:nvPr/>
          </p:nvSpPr>
          <p:spPr>
            <a:xfrm>
              <a:off x="4137412"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0" name="Freeform 99">
              <a:extLst>
                <a:ext uri="{FF2B5EF4-FFF2-40B4-BE49-F238E27FC236}">
                  <a16:creationId xmlns:a16="http://schemas.microsoft.com/office/drawing/2014/main" id="{EFA601D6-93AB-67A9-E2B0-A329CB37821F}"/>
                </a:ext>
              </a:extLst>
            </p:cNvPr>
            <p:cNvSpPr/>
            <p:nvPr/>
          </p:nvSpPr>
          <p:spPr>
            <a:xfrm>
              <a:off x="4160982"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1"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01" name="Freeform 100">
              <a:extLst>
                <a:ext uri="{FF2B5EF4-FFF2-40B4-BE49-F238E27FC236}">
                  <a16:creationId xmlns:a16="http://schemas.microsoft.com/office/drawing/2014/main" id="{A586D420-DE08-1916-ACE2-62861F1A39B1}"/>
                </a:ext>
              </a:extLst>
            </p:cNvPr>
            <p:cNvSpPr/>
            <p:nvPr/>
          </p:nvSpPr>
          <p:spPr>
            <a:xfrm>
              <a:off x="4261085"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2" name="Freeform 101">
              <a:extLst>
                <a:ext uri="{FF2B5EF4-FFF2-40B4-BE49-F238E27FC236}">
                  <a16:creationId xmlns:a16="http://schemas.microsoft.com/office/drawing/2014/main" id="{5E2E9147-C7E9-8571-C7AE-C7D1D3B59452}"/>
                </a:ext>
              </a:extLst>
            </p:cNvPr>
            <p:cNvSpPr/>
            <p:nvPr/>
          </p:nvSpPr>
          <p:spPr>
            <a:xfrm>
              <a:off x="4261085"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3" name="Freeform 102">
              <a:extLst>
                <a:ext uri="{FF2B5EF4-FFF2-40B4-BE49-F238E27FC236}">
                  <a16:creationId xmlns:a16="http://schemas.microsoft.com/office/drawing/2014/main" id="{88919419-7A31-DD3D-C356-F5CB7AD6742A}"/>
                </a:ext>
              </a:extLst>
            </p:cNvPr>
            <p:cNvSpPr/>
            <p:nvPr/>
          </p:nvSpPr>
          <p:spPr>
            <a:xfrm>
              <a:off x="4284656"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04" name="Freeform 103">
              <a:extLst>
                <a:ext uri="{FF2B5EF4-FFF2-40B4-BE49-F238E27FC236}">
                  <a16:creationId xmlns:a16="http://schemas.microsoft.com/office/drawing/2014/main" id="{ED3202BB-A32D-97F9-E58F-3BE5A71B03B9}"/>
                </a:ext>
              </a:extLst>
            </p:cNvPr>
            <p:cNvSpPr/>
            <p:nvPr/>
          </p:nvSpPr>
          <p:spPr>
            <a:xfrm>
              <a:off x="4384758"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5" name="Freeform 104">
              <a:extLst>
                <a:ext uri="{FF2B5EF4-FFF2-40B4-BE49-F238E27FC236}">
                  <a16:creationId xmlns:a16="http://schemas.microsoft.com/office/drawing/2014/main" id="{B51C0965-699C-CB84-64DF-81674B6B96CF}"/>
                </a:ext>
              </a:extLst>
            </p:cNvPr>
            <p:cNvSpPr/>
            <p:nvPr/>
          </p:nvSpPr>
          <p:spPr>
            <a:xfrm>
              <a:off x="4384758"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6" name="Freeform 105">
              <a:extLst>
                <a:ext uri="{FF2B5EF4-FFF2-40B4-BE49-F238E27FC236}">
                  <a16:creationId xmlns:a16="http://schemas.microsoft.com/office/drawing/2014/main" id="{9C72A28D-33D2-ECC5-11FA-A741058C8954}"/>
                </a:ext>
              </a:extLst>
            </p:cNvPr>
            <p:cNvSpPr/>
            <p:nvPr/>
          </p:nvSpPr>
          <p:spPr>
            <a:xfrm>
              <a:off x="4408329"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07" name="Freeform 106">
              <a:extLst>
                <a:ext uri="{FF2B5EF4-FFF2-40B4-BE49-F238E27FC236}">
                  <a16:creationId xmlns:a16="http://schemas.microsoft.com/office/drawing/2014/main" id="{4C9DF3B9-89F9-F7C0-DEF3-30FD2FCF8701}"/>
                </a:ext>
              </a:extLst>
            </p:cNvPr>
            <p:cNvSpPr/>
            <p:nvPr/>
          </p:nvSpPr>
          <p:spPr>
            <a:xfrm>
              <a:off x="4508431"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8" name="Freeform 107">
              <a:extLst>
                <a:ext uri="{FF2B5EF4-FFF2-40B4-BE49-F238E27FC236}">
                  <a16:creationId xmlns:a16="http://schemas.microsoft.com/office/drawing/2014/main" id="{16EACEE5-D1DA-E249-1CCB-049778F860C8}"/>
                </a:ext>
              </a:extLst>
            </p:cNvPr>
            <p:cNvSpPr/>
            <p:nvPr/>
          </p:nvSpPr>
          <p:spPr>
            <a:xfrm>
              <a:off x="4508431"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09" name="Freeform 108">
              <a:extLst>
                <a:ext uri="{FF2B5EF4-FFF2-40B4-BE49-F238E27FC236}">
                  <a16:creationId xmlns:a16="http://schemas.microsoft.com/office/drawing/2014/main" id="{37A81684-E730-2613-0A43-73789370778C}"/>
                </a:ext>
              </a:extLst>
            </p:cNvPr>
            <p:cNvSpPr/>
            <p:nvPr/>
          </p:nvSpPr>
          <p:spPr>
            <a:xfrm>
              <a:off x="4532002"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10" name="Freeform 109">
              <a:extLst>
                <a:ext uri="{FF2B5EF4-FFF2-40B4-BE49-F238E27FC236}">
                  <a16:creationId xmlns:a16="http://schemas.microsoft.com/office/drawing/2014/main" id="{15F3D659-0476-B200-BB46-E18D987EEB8C}"/>
                </a:ext>
              </a:extLst>
            </p:cNvPr>
            <p:cNvSpPr/>
            <p:nvPr/>
          </p:nvSpPr>
          <p:spPr>
            <a:xfrm>
              <a:off x="4632105"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1" name="Freeform 110">
              <a:extLst>
                <a:ext uri="{FF2B5EF4-FFF2-40B4-BE49-F238E27FC236}">
                  <a16:creationId xmlns:a16="http://schemas.microsoft.com/office/drawing/2014/main" id="{AE227102-3327-595E-1C13-9D3F2BFB5CF0}"/>
                </a:ext>
              </a:extLst>
            </p:cNvPr>
            <p:cNvSpPr/>
            <p:nvPr/>
          </p:nvSpPr>
          <p:spPr>
            <a:xfrm>
              <a:off x="4632105"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2" name="Freeform 111">
              <a:extLst>
                <a:ext uri="{FF2B5EF4-FFF2-40B4-BE49-F238E27FC236}">
                  <a16:creationId xmlns:a16="http://schemas.microsoft.com/office/drawing/2014/main" id="{88E61496-FD8A-6283-F32A-D07748511070}"/>
                </a:ext>
              </a:extLst>
            </p:cNvPr>
            <p:cNvSpPr/>
            <p:nvPr/>
          </p:nvSpPr>
          <p:spPr>
            <a:xfrm>
              <a:off x="4655675"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13" name="Freeform 112">
              <a:extLst>
                <a:ext uri="{FF2B5EF4-FFF2-40B4-BE49-F238E27FC236}">
                  <a16:creationId xmlns:a16="http://schemas.microsoft.com/office/drawing/2014/main" id="{ACE0C7F3-D46E-FAB4-8550-81F06BF99ABB}"/>
                </a:ext>
              </a:extLst>
            </p:cNvPr>
            <p:cNvSpPr/>
            <p:nvPr/>
          </p:nvSpPr>
          <p:spPr>
            <a:xfrm>
              <a:off x="4875765"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4" name="Freeform 113">
              <a:extLst>
                <a:ext uri="{FF2B5EF4-FFF2-40B4-BE49-F238E27FC236}">
                  <a16:creationId xmlns:a16="http://schemas.microsoft.com/office/drawing/2014/main" id="{F68E5E2C-6465-DE99-D796-E1A5F328F71E}"/>
                </a:ext>
              </a:extLst>
            </p:cNvPr>
            <p:cNvSpPr/>
            <p:nvPr/>
          </p:nvSpPr>
          <p:spPr>
            <a:xfrm>
              <a:off x="4875765"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5" name="Freeform 114">
              <a:extLst>
                <a:ext uri="{FF2B5EF4-FFF2-40B4-BE49-F238E27FC236}">
                  <a16:creationId xmlns:a16="http://schemas.microsoft.com/office/drawing/2014/main" id="{EFA9FBF4-4B51-50EB-C56B-3E39D5FFF6CB}"/>
                </a:ext>
              </a:extLst>
            </p:cNvPr>
            <p:cNvSpPr/>
            <p:nvPr/>
          </p:nvSpPr>
          <p:spPr>
            <a:xfrm>
              <a:off x="4899433"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16" name="Freeform 115">
              <a:extLst>
                <a:ext uri="{FF2B5EF4-FFF2-40B4-BE49-F238E27FC236}">
                  <a16:creationId xmlns:a16="http://schemas.microsoft.com/office/drawing/2014/main" id="{BA6090B8-6AEA-CB49-F5BC-50C5757205DA}"/>
                </a:ext>
              </a:extLst>
            </p:cNvPr>
            <p:cNvSpPr/>
            <p:nvPr/>
          </p:nvSpPr>
          <p:spPr>
            <a:xfrm>
              <a:off x="4999439"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7" name="Freeform 116">
              <a:extLst>
                <a:ext uri="{FF2B5EF4-FFF2-40B4-BE49-F238E27FC236}">
                  <a16:creationId xmlns:a16="http://schemas.microsoft.com/office/drawing/2014/main" id="{82F68DFA-67E3-BC6E-1CA4-CCDF5318E905}"/>
                </a:ext>
              </a:extLst>
            </p:cNvPr>
            <p:cNvSpPr/>
            <p:nvPr/>
          </p:nvSpPr>
          <p:spPr>
            <a:xfrm>
              <a:off x="4999439"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18" name="Freeform 117">
              <a:extLst>
                <a:ext uri="{FF2B5EF4-FFF2-40B4-BE49-F238E27FC236}">
                  <a16:creationId xmlns:a16="http://schemas.microsoft.com/office/drawing/2014/main" id="{727023C9-B8CB-C59E-D4E5-E255264C776A}"/>
                </a:ext>
              </a:extLst>
            </p:cNvPr>
            <p:cNvSpPr/>
            <p:nvPr/>
          </p:nvSpPr>
          <p:spPr>
            <a:xfrm>
              <a:off x="5023106"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19" name="Freeform 118">
              <a:extLst>
                <a:ext uri="{FF2B5EF4-FFF2-40B4-BE49-F238E27FC236}">
                  <a16:creationId xmlns:a16="http://schemas.microsoft.com/office/drawing/2014/main" id="{5BBC3564-E67A-1F64-1866-07F71D77ECFB}"/>
                </a:ext>
              </a:extLst>
            </p:cNvPr>
            <p:cNvSpPr/>
            <p:nvPr/>
          </p:nvSpPr>
          <p:spPr>
            <a:xfrm>
              <a:off x="5123112" y="3389954"/>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20" name="Freeform 119">
              <a:extLst>
                <a:ext uri="{FF2B5EF4-FFF2-40B4-BE49-F238E27FC236}">
                  <a16:creationId xmlns:a16="http://schemas.microsoft.com/office/drawing/2014/main" id="{A424AA60-5B16-F60C-580C-2712D95016F2}"/>
                </a:ext>
              </a:extLst>
            </p:cNvPr>
            <p:cNvSpPr/>
            <p:nvPr/>
          </p:nvSpPr>
          <p:spPr>
            <a:xfrm>
              <a:off x="5123112" y="3516326"/>
              <a:ext cx="123673" cy="126275"/>
            </a:xfrm>
            <a:custGeom>
              <a:avLst/>
              <a:gdLst>
                <a:gd name="connsiteX0" fmla="*/ 0 w 123673"/>
                <a:gd name="connsiteY0" fmla="*/ 0 h 126275"/>
                <a:gd name="connsiteX1" fmla="*/ 123673 w 123673"/>
                <a:gd name="connsiteY1" fmla="*/ 0 h 126275"/>
                <a:gd name="connsiteX2" fmla="*/ 123673 w 123673"/>
                <a:gd name="connsiteY2" fmla="*/ 126275 h 126275"/>
                <a:gd name="connsiteX3" fmla="*/ 0 w 123673"/>
                <a:gd name="connsiteY3" fmla="*/ 126275 h 126275"/>
              </a:gdLst>
              <a:ahLst/>
              <a:cxnLst>
                <a:cxn ang="0">
                  <a:pos x="connsiteX0" y="connsiteY0"/>
                </a:cxn>
                <a:cxn ang="0">
                  <a:pos x="connsiteX1" y="connsiteY1"/>
                </a:cxn>
                <a:cxn ang="0">
                  <a:pos x="connsiteX2" y="connsiteY2"/>
                </a:cxn>
                <a:cxn ang="0">
                  <a:pos x="connsiteX3" y="connsiteY3"/>
                </a:cxn>
              </a:cxnLst>
              <a:rect l="l" t="t" r="r" b="b"/>
              <a:pathLst>
                <a:path w="123673" h="126275">
                  <a:moveTo>
                    <a:pt x="0" y="0"/>
                  </a:moveTo>
                  <a:lnTo>
                    <a:pt x="123673" y="0"/>
                  </a:lnTo>
                  <a:lnTo>
                    <a:pt x="123673" y="126275"/>
                  </a:lnTo>
                  <a:lnTo>
                    <a:pt x="0" y="126275"/>
                  </a:lnTo>
                  <a:close/>
                </a:path>
              </a:pathLst>
            </a:custGeom>
            <a:grpFill/>
            <a:ln w="25400" cap="rnd">
              <a:solidFill>
                <a:srgbClr val="000000"/>
              </a:solidFill>
              <a:prstDash val="solid"/>
              <a:round/>
            </a:ln>
          </p:spPr>
          <p:txBody>
            <a:bodyPr rtlCol="0" anchor="ctr"/>
            <a:lstStyle/>
            <a:p>
              <a:endParaRPr lang="en-US"/>
            </a:p>
          </p:txBody>
        </p:sp>
        <p:sp>
          <p:nvSpPr>
            <p:cNvPr id="121" name="Freeform 120">
              <a:extLst>
                <a:ext uri="{FF2B5EF4-FFF2-40B4-BE49-F238E27FC236}">
                  <a16:creationId xmlns:a16="http://schemas.microsoft.com/office/drawing/2014/main" id="{F121A456-F9F9-D575-DB1F-7BE3255B2443}"/>
                </a:ext>
              </a:extLst>
            </p:cNvPr>
            <p:cNvSpPr/>
            <p:nvPr/>
          </p:nvSpPr>
          <p:spPr>
            <a:xfrm>
              <a:off x="5146780" y="3244430"/>
              <a:ext cx="76434" cy="75842"/>
            </a:xfrm>
            <a:custGeom>
              <a:avLst/>
              <a:gdLst>
                <a:gd name="connsiteX0" fmla="*/ 76435 w 76434"/>
                <a:gd name="connsiteY0" fmla="*/ 37921 h 75842"/>
                <a:gd name="connsiteX1" fmla="*/ 38217 w 76434"/>
                <a:gd name="connsiteY1" fmla="*/ 75842 h 75842"/>
                <a:gd name="connsiteX2" fmla="*/ 0 w 76434"/>
                <a:gd name="connsiteY2" fmla="*/ 37921 h 75842"/>
                <a:gd name="connsiteX3" fmla="*/ 38217 w 76434"/>
                <a:gd name="connsiteY3" fmla="*/ 0 h 75842"/>
                <a:gd name="connsiteX4" fmla="*/ 76435 w 76434"/>
                <a:gd name="connsiteY4" fmla="*/ 37921 h 7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4" h="75842">
                  <a:moveTo>
                    <a:pt x="76435" y="37921"/>
                  </a:moveTo>
                  <a:cubicBezTo>
                    <a:pt x="76435" y="58864"/>
                    <a:pt x="59324" y="75842"/>
                    <a:pt x="38217" y="75842"/>
                  </a:cubicBezTo>
                  <a:cubicBezTo>
                    <a:pt x="17111" y="75842"/>
                    <a:pt x="0" y="58864"/>
                    <a:pt x="0" y="37921"/>
                  </a:cubicBezTo>
                  <a:cubicBezTo>
                    <a:pt x="0" y="16978"/>
                    <a:pt x="17110" y="0"/>
                    <a:pt x="38217" y="0"/>
                  </a:cubicBezTo>
                  <a:cubicBezTo>
                    <a:pt x="59324" y="0"/>
                    <a:pt x="76435" y="16978"/>
                    <a:pt x="76435" y="37921"/>
                  </a:cubicBezTo>
                  <a:close/>
                </a:path>
              </a:pathLst>
            </a:custGeom>
            <a:grpFill/>
            <a:ln w="25400" cap="rnd">
              <a:solidFill>
                <a:srgbClr val="000000"/>
              </a:solidFill>
              <a:prstDash val="solid"/>
              <a:round/>
            </a:ln>
          </p:spPr>
          <p:txBody>
            <a:bodyPr rtlCol="0" anchor="ctr"/>
            <a:lstStyle/>
            <a:p>
              <a:endParaRPr lang="en-US"/>
            </a:p>
          </p:txBody>
        </p:sp>
        <p:sp>
          <p:nvSpPr>
            <p:cNvPr id="122" name="Freeform 121">
              <a:extLst>
                <a:ext uri="{FF2B5EF4-FFF2-40B4-BE49-F238E27FC236}">
                  <a16:creationId xmlns:a16="http://schemas.microsoft.com/office/drawing/2014/main" id="{0450E8CD-3429-EBE9-C546-6774E513C28F}"/>
                </a:ext>
              </a:extLst>
            </p:cNvPr>
            <p:cNvSpPr/>
            <p:nvPr/>
          </p:nvSpPr>
          <p:spPr>
            <a:xfrm>
              <a:off x="5347470" y="3555979"/>
              <a:ext cx="100684" cy="90278"/>
            </a:xfrm>
            <a:custGeom>
              <a:avLst/>
              <a:gdLst>
                <a:gd name="connsiteX0" fmla="*/ 0 w 100684"/>
                <a:gd name="connsiteY0" fmla="*/ 0 h 90278"/>
                <a:gd name="connsiteX1" fmla="*/ 100685 w 100684"/>
                <a:gd name="connsiteY1" fmla="*/ 0 h 90278"/>
                <a:gd name="connsiteX2" fmla="*/ 100685 w 100684"/>
                <a:gd name="connsiteY2" fmla="*/ 90279 h 90278"/>
                <a:gd name="connsiteX3" fmla="*/ 0 w 100684"/>
                <a:gd name="connsiteY3" fmla="*/ 90279 h 90278"/>
              </a:gdLst>
              <a:ahLst/>
              <a:cxnLst>
                <a:cxn ang="0">
                  <a:pos x="connsiteX0" y="connsiteY0"/>
                </a:cxn>
                <a:cxn ang="0">
                  <a:pos x="connsiteX1" y="connsiteY1"/>
                </a:cxn>
                <a:cxn ang="0">
                  <a:pos x="connsiteX2" y="connsiteY2"/>
                </a:cxn>
                <a:cxn ang="0">
                  <a:pos x="connsiteX3" y="connsiteY3"/>
                </a:cxn>
              </a:cxnLst>
              <a:rect l="l" t="t" r="r" b="b"/>
              <a:pathLst>
                <a:path w="100684" h="90278">
                  <a:moveTo>
                    <a:pt x="0" y="0"/>
                  </a:moveTo>
                  <a:lnTo>
                    <a:pt x="100685" y="0"/>
                  </a:lnTo>
                  <a:lnTo>
                    <a:pt x="100685" y="90279"/>
                  </a:lnTo>
                  <a:lnTo>
                    <a:pt x="0" y="90279"/>
                  </a:lnTo>
                  <a:close/>
                </a:path>
              </a:pathLst>
            </a:custGeom>
            <a:grpFill/>
            <a:ln w="25400" cap="rnd">
              <a:solidFill>
                <a:srgbClr val="000000"/>
              </a:solidFill>
              <a:prstDash val="solid"/>
              <a:round/>
            </a:ln>
          </p:spPr>
          <p:txBody>
            <a:bodyPr rtlCol="0" anchor="ctr"/>
            <a:lstStyle/>
            <a:p>
              <a:endParaRPr lang="en-US"/>
            </a:p>
          </p:txBody>
        </p:sp>
        <p:sp>
          <p:nvSpPr>
            <p:cNvPr id="123" name="Freeform 122">
              <a:extLst>
                <a:ext uri="{FF2B5EF4-FFF2-40B4-BE49-F238E27FC236}">
                  <a16:creationId xmlns:a16="http://schemas.microsoft.com/office/drawing/2014/main" id="{7E31BE3A-0D81-4534-8562-62E443570E50}"/>
                </a:ext>
              </a:extLst>
            </p:cNvPr>
            <p:cNvSpPr/>
            <p:nvPr/>
          </p:nvSpPr>
          <p:spPr>
            <a:xfrm>
              <a:off x="5589384" y="3258867"/>
              <a:ext cx="117562" cy="372954"/>
            </a:xfrm>
            <a:custGeom>
              <a:avLst/>
              <a:gdLst>
                <a:gd name="connsiteX0" fmla="*/ 0 w 117562"/>
                <a:gd name="connsiteY0" fmla="*/ 0 h 372954"/>
                <a:gd name="connsiteX1" fmla="*/ 117562 w 117562"/>
                <a:gd name="connsiteY1" fmla="*/ 0 h 372954"/>
                <a:gd name="connsiteX2" fmla="*/ 117562 w 117562"/>
                <a:gd name="connsiteY2" fmla="*/ 372954 h 372954"/>
                <a:gd name="connsiteX3" fmla="*/ 0 w 117562"/>
                <a:gd name="connsiteY3" fmla="*/ 372954 h 372954"/>
              </a:gdLst>
              <a:ahLst/>
              <a:cxnLst>
                <a:cxn ang="0">
                  <a:pos x="connsiteX0" y="connsiteY0"/>
                </a:cxn>
                <a:cxn ang="0">
                  <a:pos x="connsiteX1" y="connsiteY1"/>
                </a:cxn>
                <a:cxn ang="0">
                  <a:pos x="connsiteX2" y="connsiteY2"/>
                </a:cxn>
                <a:cxn ang="0">
                  <a:pos x="connsiteX3" y="connsiteY3"/>
                </a:cxn>
              </a:cxnLst>
              <a:rect l="l" t="t" r="r" b="b"/>
              <a:pathLst>
                <a:path w="117562" h="372954">
                  <a:moveTo>
                    <a:pt x="0" y="0"/>
                  </a:moveTo>
                  <a:lnTo>
                    <a:pt x="117562" y="0"/>
                  </a:lnTo>
                  <a:lnTo>
                    <a:pt x="117562" y="372954"/>
                  </a:lnTo>
                  <a:lnTo>
                    <a:pt x="0" y="372954"/>
                  </a:lnTo>
                  <a:close/>
                </a:path>
              </a:pathLst>
            </a:custGeom>
            <a:grpFill/>
            <a:ln w="25400" cap="rnd">
              <a:solidFill>
                <a:srgbClr val="000000"/>
              </a:solidFill>
              <a:prstDash val="solid"/>
              <a:round/>
            </a:ln>
          </p:spPr>
          <p:txBody>
            <a:bodyPr rtlCol="0" anchor="ctr"/>
            <a:lstStyle/>
            <a:p>
              <a:endParaRPr lang="en-US"/>
            </a:p>
          </p:txBody>
        </p:sp>
        <p:sp>
          <p:nvSpPr>
            <p:cNvPr id="124" name="Freeform 123">
              <a:extLst>
                <a:ext uri="{FF2B5EF4-FFF2-40B4-BE49-F238E27FC236}">
                  <a16:creationId xmlns:a16="http://schemas.microsoft.com/office/drawing/2014/main" id="{15C68886-36B7-28B4-F08A-E8283196FD3A}"/>
                </a:ext>
              </a:extLst>
            </p:cNvPr>
            <p:cNvSpPr/>
            <p:nvPr/>
          </p:nvSpPr>
          <p:spPr>
            <a:xfrm>
              <a:off x="3012809" y="3258867"/>
              <a:ext cx="117562" cy="372954"/>
            </a:xfrm>
            <a:custGeom>
              <a:avLst/>
              <a:gdLst>
                <a:gd name="connsiteX0" fmla="*/ 0 w 117562"/>
                <a:gd name="connsiteY0" fmla="*/ 0 h 372954"/>
                <a:gd name="connsiteX1" fmla="*/ 117562 w 117562"/>
                <a:gd name="connsiteY1" fmla="*/ 0 h 372954"/>
                <a:gd name="connsiteX2" fmla="*/ 117562 w 117562"/>
                <a:gd name="connsiteY2" fmla="*/ 372954 h 372954"/>
                <a:gd name="connsiteX3" fmla="*/ 0 w 117562"/>
                <a:gd name="connsiteY3" fmla="*/ 372954 h 372954"/>
              </a:gdLst>
              <a:ahLst/>
              <a:cxnLst>
                <a:cxn ang="0">
                  <a:pos x="connsiteX0" y="connsiteY0"/>
                </a:cxn>
                <a:cxn ang="0">
                  <a:pos x="connsiteX1" y="connsiteY1"/>
                </a:cxn>
                <a:cxn ang="0">
                  <a:pos x="connsiteX2" y="connsiteY2"/>
                </a:cxn>
                <a:cxn ang="0">
                  <a:pos x="connsiteX3" y="connsiteY3"/>
                </a:cxn>
              </a:cxnLst>
              <a:rect l="l" t="t" r="r" b="b"/>
              <a:pathLst>
                <a:path w="117562" h="372954">
                  <a:moveTo>
                    <a:pt x="0" y="0"/>
                  </a:moveTo>
                  <a:lnTo>
                    <a:pt x="117562" y="0"/>
                  </a:lnTo>
                  <a:lnTo>
                    <a:pt x="117562" y="372954"/>
                  </a:lnTo>
                  <a:lnTo>
                    <a:pt x="0" y="372954"/>
                  </a:lnTo>
                  <a:close/>
                </a:path>
              </a:pathLst>
            </a:custGeom>
            <a:grpFill/>
            <a:ln w="25400" cap="rnd">
              <a:solidFill>
                <a:srgbClr val="000000"/>
              </a:solidFill>
              <a:prstDash val="solid"/>
              <a:round/>
            </a:ln>
          </p:spPr>
          <p:txBody>
            <a:bodyPr rtlCol="0" anchor="ctr"/>
            <a:lstStyle/>
            <a:p>
              <a:endParaRPr lang="en-US"/>
            </a:p>
          </p:txBody>
        </p:sp>
      </p:grpSp>
      <p:sp>
        <p:nvSpPr>
          <p:cNvPr id="126" name="Text">
            <a:extLst>
              <a:ext uri="{FF2B5EF4-FFF2-40B4-BE49-F238E27FC236}">
                <a16:creationId xmlns:a16="http://schemas.microsoft.com/office/drawing/2014/main" id="{CC197674-226E-3BB4-F33A-8E19CAA92F5C}"/>
              </a:ext>
            </a:extLst>
          </p:cNvPr>
          <p:cNvSpPr txBox="1">
            <a:spLocks/>
          </p:cNvSpPr>
          <p:nvPr/>
        </p:nvSpPr>
        <p:spPr>
          <a:xfrm>
            <a:off x="3558706" y="4422285"/>
            <a:ext cx="1645935"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grpSp>
        <p:nvGrpSpPr>
          <p:cNvPr id="154" name="Graphic 127">
            <a:extLst>
              <a:ext uri="{FF2B5EF4-FFF2-40B4-BE49-F238E27FC236}">
                <a16:creationId xmlns:a16="http://schemas.microsoft.com/office/drawing/2014/main" id="{7E877D26-27FA-CA21-547A-2B53EEF0D687}"/>
              </a:ext>
            </a:extLst>
          </p:cNvPr>
          <p:cNvGrpSpPr/>
          <p:nvPr/>
        </p:nvGrpSpPr>
        <p:grpSpPr>
          <a:xfrm>
            <a:off x="6535492" y="2893978"/>
            <a:ext cx="1191384" cy="461489"/>
            <a:chOff x="6535492" y="2893978"/>
            <a:chExt cx="1191384" cy="461489"/>
          </a:xfrm>
          <a:solidFill>
            <a:schemeClr val="bg1"/>
          </a:solidFill>
        </p:grpSpPr>
        <p:sp>
          <p:nvSpPr>
            <p:cNvPr id="155" name="Freeform 154">
              <a:extLst>
                <a:ext uri="{FF2B5EF4-FFF2-40B4-BE49-F238E27FC236}">
                  <a16:creationId xmlns:a16="http://schemas.microsoft.com/office/drawing/2014/main" id="{CE08ABD9-1D0E-8520-B5F8-3A5F0C1DD63B}"/>
                </a:ext>
              </a:extLst>
            </p:cNvPr>
            <p:cNvSpPr/>
            <p:nvPr/>
          </p:nvSpPr>
          <p:spPr>
            <a:xfrm>
              <a:off x="6535492" y="2893978"/>
              <a:ext cx="1191384" cy="461489"/>
            </a:xfrm>
            <a:custGeom>
              <a:avLst/>
              <a:gdLst>
                <a:gd name="connsiteX0" fmla="*/ 0 w 1191384"/>
                <a:gd name="connsiteY0" fmla="*/ 0 h 461489"/>
                <a:gd name="connsiteX1" fmla="*/ 1191385 w 1191384"/>
                <a:gd name="connsiteY1" fmla="*/ 0 h 461489"/>
                <a:gd name="connsiteX2" fmla="*/ 1191385 w 1191384"/>
                <a:gd name="connsiteY2" fmla="*/ 461490 h 461489"/>
                <a:gd name="connsiteX3" fmla="*/ 0 w 1191384"/>
                <a:gd name="connsiteY3" fmla="*/ 461490 h 461489"/>
              </a:gdLst>
              <a:ahLst/>
              <a:cxnLst>
                <a:cxn ang="0">
                  <a:pos x="connsiteX0" y="connsiteY0"/>
                </a:cxn>
                <a:cxn ang="0">
                  <a:pos x="connsiteX1" y="connsiteY1"/>
                </a:cxn>
                <a:cxn ang="0">
                  <a:pos x="connsiteX2" y="connsiteY2"/>
                </a:cxn>
                <a:cxn ang="0">
                  <a:pos x="connsiteX3" y="connsiteY3"/>
                </a:cxn>
              </a:cxnLst>
              <a:rect l="l" t="t" r="r" b="b"/>
              <a:pathLst>
                <a:path w="1191384" h="461489">
                  <a:moveTo>
                    <a:pt x="0" y="0"/>
                  </a:moveTo>
                  <a:lnTo>
                    <a:pt x="1191385" y="0"/>
                  </a:lnTo>
                  <a:lnTo>
                    <a:pt x="1191385" y="461490"/>
                  </a:lnTo>
                  <a:lnTo>
                    <a:pt x="0" y="461490"/>
                  </a:lnTo>
                  <a:close/>
                </a:path>
              </a:pathLst>
            </a:custGeom>
            <a:grpFill/>
            <a:ln w="25400" cap="rnd">
              <a:solidFill>
                <a:srgbClr val="000000"/>
              </a:solidFill>
              <a:prstDash val="solid"/>
              <a:round/>
            </a:ln>
          </p:spPr>
          <p:txBody>
            <a:bodyPr rtlCol="0" anchor="ctr"/>
            <a:lstStyle/>
            <a:p>
              <a:endParaRPr lang="en-US"/>
            </a:p>
          </p:txBody>
        </p:sp>
        <p:sp>
          <p:nvSpPr>
            <p:cNvPr id="156" name="Freeform 155">
              <a:extLst>
                <a:ext uri="{FF2B5EF4-FFF2-40B4-BE49-F238E27FC236}">
                  <a16:creationId xmlns:a16="http://schemas.microsoft.com/office/drawing/2014/main" id="{6BAAC45B-7C4E-3714-2B22-B0513F83C6A7}"/>
                </a:ext>
              </a:extLst>
            </p:cNvPr>
            <p:cNvSpPr/>
            <p:nvPr/>
          </p:nvSpPr>
          <p:spPr>
            <a:xfrm>
              <a:off x="7478535" y="3004739"/>
              <a:ext cx="95249" cy="93451"/>
            </a:xfrm>
            <a:custGeom>
              <a:avLst/>
              <a:gdLst>
                <a:gd name="connsiteX0" fmla="*/ 95249 w 95249"/>
                <a:gd name="connsiteY0" fmla="*/ 46726 h 93451"/>
                <a:gd name="connsiteX1" fmla="*/ 47624 w 95249"/>
                <a:gd name="connsiteY1" fmla="*/ 93452 h 93451"/>
                <a:gd name="connsiteX2" fmla="*/ 0 w 95249"/>
                <a:gd name="connsiteY2" fmla="*/ 46726 h 93451"/>
                <a:gd name="connsiteX3" fmla="*/ 47624 w 95249"/>
                <a:gd name="connsiteY3" fmla="*/ 0 h 93451"/>
                <a:gd name="connsiteX4" fmla="*/ 95249 w 95249"/>
                <a:gd name="connsiteY4" fmla="*/ 46726 h 9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93451">
                  <a:moveTo>
                    <a:pt x="95249" y="46726"/>
                  </a:moveTo>
                  <a:cubicBezTo>
                    <a:pt x="95249" y="72532"/>
                    <a:pt x="73927" y="93452"/>
                    <a:pt x="47624" y="93452"/>
                  </a:cubicBezTo>
                  <a:cubicBezTo>
                    <a:pt x="21322" y="93452"/>
                    <a:pt x="0" y="72532"/>
                    <a:pt x="0" y="46726"/>
                  </a:cubicBezTo>
                  <a:cubicBezTo>
                    <a:pt x="0" y="20920"/>
                    <a:pt x="21322" y="0"/>
                    <a:pt x="47624" y="0"/>
                  </a:cubicBezTo>
                  <a:cubicBezTo>
                    <a:pt x="73927" y="0"/>
                    <a:pt x="95249" y="20920"/>
                    <a:pt x="95249" y="46726"/>
                  </a:cubicBezTo>
                  <a:close/>
                </a:path>
              </a:pathLst>
            </a:custGeom>
            <a:grpFill/>
            <a:ln w="25400" cap="rnd">
              <a:solidFill>
                <a:srgbClr val="000000"/>
              </a:solidFill>
              <a:prstDash val="solid"/>
              <a:round/>
            </a:ln>
          </p:spPr>
          <p:txBody>
            <a:bodyPr rtlCol="0" anchor="ctr"/>
            <a:lstStyle/>
            <a:p>
              <a:endParaRPr lang="en-US"/>
            </a:p>
          </p:txBody>
        </p:sp>
        <p:sp>
          <p:nvSpPr>
            <p:cNvPr id="157" name="Freeform 156">
              <a:extLst>
                <a:ext uri="{FF2B5EF4-FFF2-40B4-BE49-F238E27FC236}">
                  <a16:creationId xmlns:a16="http://schemas.microsoft.com/office/drawing/2014/main" id="{92FB2333-62C8-5AF4-9066-2731CD6BBE31}"/>
                </a:ext>
              </a:extLst>
            </p:cNvPr>
            <p:cNvSpPr/>
            <p:nvPr/>
          </p:nvSpPr>
          <p:spPr>
            <a:xfrm>
              <a:off x="7478535" y="3161943"/>
              <a:ext cx="95249" cy="93451"/>
            </a:xfrm>
            <a:custGeom>
              <a:avLst/>
              <a:gdLst>
                <a:gd name="connsiteX0" fmla="*/ 95249 w 95249"/>
                <a:gd name="connsiteY0" fmla="*/ 46726 h 93451"/>
                <a:gd name="connsiteX1" fmla="*/ 47624 w 95249"/>
                <a:gd name="connsiteY1" fmla="*/ 93452 h 93451"/>
                <a:gd name="connsiteX2" fmla="*/ 0 w 95249"/>
                <a:gd name="connsiteY2" fmla="*/ 46726 h 93451"/>
                <a:gd name="connsiteX3" fmla="*/ 47624 w 95249"/>
                <a:gd name="connsiteY3" fmla="*/ 0 h 93451"/>
                <a:gd name="connsiteX4" fmla="*/ 95249 w 95249"/>
                <a:gd name="connsiteY4" fmla="*/ 46726 h 9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93451">
                  <a:moveTo>
                    <a:pt x="95249" y="46726"/>
                  </a:moveTo>
                  <a:cubicBezTo>
                    <a:pt x="95249" y="72532"/>
                    <a:pt x="73927" y="93452"/>
                    <a:pt x="47624" y="93452"/>
                  </a:cubicBezTo>
                  <a:cubicBezTo>
                    <a:pt x="21322" y="93452"/>
                    <a:pt x="0" y="72532"/>
                    <a:pt x="0" y="46726"/>
                  </a:cubicBezTo>
                  <a:cubicBezTo>
                    <a:pt x="0" y="20920"/>
                    <a:pt x="21322" y="0"/>
                    <a:pt x="47624" y="0"/>
                  </a:cubicBezTo>
                  <a:cubicBezTo>
                    <a:pt x="73927" y="0"/>
                    <a:pt x="95249" y="20920"/>
                    <a:pt x="95249" y="46726"/>
                  </a:cubicBezTo>
                  <a:close/>
                </a:path>
              </a:pathLst>
            </a:custGeom>
            <a:grpFill/>
            <a:ln w="25400" cap="rnd">
              <a:solidFill>
                <a:srgbClr val="000000"/>
              </a:solidFill>
              <a:prstDash val="solid"/>
              <a:round/>
            </a:ln>
          </p:spPr>
          <p:txBody>
            <a:bodyPr rtlCol="0" anchor="ctr"/>
            <a:lstStyle/>
            <a:p>
              <a:endParaRPr lang="en-US"/>
            </a:p>
          </p:txBody>
        </p:sp>
        <p:sp>
          <p:nvSpPr>
            <p:cNvPr id="158" name="Freeform 157">
              <a:extLst>
                <a:ext uri="{FF2B5EF4-FFF2-40B4-BE49-F238E27FC236}">
                  <a16:creationId xmlns:a16="http://schemas.microsoft.com/office/drawing/2014/main" id="{24BD3D57-2573-9CC8-5BA6-532F4C3AA73B}"/>
                </a:ext>
              </a:extLst>
            </p:cNvPr>
            <p:cNvSpPr/>
            <p:nvPr/>
          </p:nvSpPr>
          <p:spPr>
            <a:xfrm>
              <a:off x="6688584" y="3134229"/>
              <a:ext cx="122917" cy="124098"/>
            </a:xfrm>
            <a:custGeom>
              <a:avLst/>
              <a:gdLst>
                <a:gd name="connsiteX0" fmla="*/ 0 w 122917"/>
                <a:gd name="connsiteY0" fmla="*/ 0 h 124098"/>
                <a:gd name="connsiteX1" fmla="*/ 122918 w 122917"/>
                <a:gd name="connsiteY1" fmla="*/ 0 h 124098"/>
                <a:gd name="connsiteX2" fmla="*/ 122918 w 122917"/>
                <a:gd name="connsiteY2" fmla="*/ 124098 h 124098"/>
                <a:gd name="connsiteX3" fmla="*/ 0 w 122917"/>
                <a:gd name="connsiteY3" fmla="*/ 124098 h 124098"/>
              </a:gdLst>
              <a:ahLst/>
              <a:cxnLst>
                <a:cxn ang="0">
                  <a:pos x="connsiteX0" y="connsiteY0"/>
                </a:cxn>
                <a:cxn ang="0">
                  <a:pos x="connsiteX1" y="connsiteY1"/>
                </a:cxn>
                <a:cxn ang="0">
                  <a:pos x="connsiteX2" y="connsiteY2"/>
                </a:cxn>
                <a:cxn ang="0">
                  <a:pos x="connsiteX3" y="connsiteY3"/>
                </a:cxn>
              </a:cxnLst>
              <a:rect l="l" t="t" r="r" b="b"/>
              <a:pathLst>
                <a:path w="122917" h="124098">
                  <a:moveTo>
                    <a:pt x="0" y="0"/>
                  </a:moveTo>
                  <a:lnTo>
                    <a:pt x="122918" y="0"/>
                  </a:lnTo>
                  <a:lnTo>
                    <a:pt x="122918" y="124098"/>
                  </a:lnTo>
                  <a:lnTo>
                    <a:pt x="0" y="124098"/>
                  </a:lnTo>
                  <a:close/>
                </a:path>
              </a:pathLst>
            </a:custGeom>
            <a:grpFill/>
            <a:ln w="25400" cap="rnd">
              <a:solidFill>
                <a:srgbClr val="000000"/>
              </a:solidFill>
              <a:prstDash val="solid"/>
              <a:round/>
            </a:ln>
          </p:spPr>
          <p:txBody>
            <a:bodyPr rtlCol="0" anchor="ctr"/>
            <a:lstStyle/>
            <a:p>
              <a:endParaRPr lang="en-US"/>
            </a:p>
          </p:txBody>
        </p:sp>
        <p:sp>
          <p:nvSpPr>
            <p:cNvPr id="159" name="Freeform 158">
              <a:extLst>
                <a:ext uri="{FF2B5EF4-FFF2-40B4-BE49-F238E27FC236}">
                  <a16:creationId xmlns:a16="http://schemas.microsoft.com/office/drawing/2014/main" id="{1C14828B-086B-B594-00F8-F0CAD5C41B71}"/>
                </a:ext>
              </a:extLst>
            </p:cNvPr>
            <p:cNvSpPr/>
            <p:nvPr/>
          </p:nvSpPr>
          <p:spPr>
            <a:xfrm>
              <a:off x="6712107" y="2991119"/>
              <a:ext cx="75967" cy="74534"/>
            </a:xfrm>
            <a:custGeom>
              <a:avLst/>
              <a:gdLst>
                <a:gd name="connsiteX0" fmla="*/ 75968 w 75967"/>
                <a:gd name="connsiteY0" fmla="*/ 37267 h 74534"/>
                <a:gd name="connsiteX1" fmla="*/ 37984 w 75967"/>
                <a:gd name="connsiteY1" fmla="*/ 74535 h 74534"/>
                <a:gd name="connsiteX2" fmla="*/ 0 w 75967"/>
                <a:gd name="connsiteY2" fmla="*/ 37267 h 74534"/>
                <a:gd name="connsiteX3" fmla="*/ 37984 w 75967"/>
                <a:gd name="connsiteY3" fmla="*/ 0 h 74534"/>
                <a:gd name="connsiteX4" fmla="*/ 75968 w 75967"/>
                <a:gd name="connsiteY4" fmla="*/ 37267 h 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 h="74534">
                  <a:moveTo>
                    <a:pt x="75968" y="37267"/>
                  </a:moveTo>
                  <a:cubicBezTo>
                    <a:pt x="75968" y="57849"/>
                    <a:pt x="58962" y="74535"/>
                    <a:pt x="37984" y="74535"/>
                  </a:cubicBezTo>
                  <a:cubicBezTo>
                    <a:pt x="17006" y="74535"/>
                    <a:pt x="0" y="57849"/>
                    <a:pt x="0" y="37267"/>
                  </a:cubicBezTo>
                  <a:cubicBezTo>
                    <a:pt x="0" y="16685"/>
                    <a:pt x="17006" y="0"/>
                    <a:pt x="37984" y="0"/>
                  </a:cubicBezTo>
                  <a:cubicBezTo>
                    <a:pt x="58962" y="0"/>
                    <a:pt x="75968" y="16685"/>
                    <a:pt x="75968" y="37267"/>
                  </a:cubicBezTo>
                  <a:close/>
                </a:path>
              </a:pathLst>
            </a:custGeom>
            <a:grpFill/>
            <a:ln w="25400" cap="rnd">
              <a:solidFill>
                <a:srgbClr val="000000"/>
              </a:solidFill>
              <a:prstDash val="solid"/>
              <a:round/>
            </a:ln>
          </p:spPr>
          <p:txBody>
            <a:bodyPr rtlCol="0" anchor="ctr"/>
            <a:lstStyle/>
            <a:p>
              <a:endParaRPr lang="en-US"/>
            </a:p>
          </p:txBody>
        </p:sp>
        <p:sp>
          <p:nvSpPr>
            <p:cNvPr id="160" name="Freeform 159">
              <a:extLst>
                <a:ext uri="{FF2B5EF4-FFF2-40B4-BE49-F238E27FC236}">
                  <a16:creationId xmlns:a16="http://schemas.microsoft.com/office/drawing/2014/main" id="{B26C7233-8375-A4CF-6F64-1BEFE7419133}"/>
                </a:ext>
              </a:extLst>
            </p:cNvPr>
            <p:cNvSpPr/>
            <p:nvPr/>
          </p:nvSpPr>
          <p:spPr>
            <a:xfrm>
              <a:off x="6811502" y="3134229"/>
              <a:ext cx="122917" cy="124098"/>
            </a:xfrm>
            <a:custGeom>
              <a:avLst/>
              <a:gdLst>
                <a:gd name="connsiteX0" fmla="*/ 0 w 122917"/>
                <a:gd name="connsiteY0" fmla="*/ 0 h 124098"/>
                <a:gd name="connsiteX1" fmla="*/ 122918 w 122917"/>
                <a:gd name="connsiteY1" fmla="*/ 0 h 124098"/>
                <a:gd name="connsiteX2" fmla="*/ 122918 w 122917"/>
                <a:gd name="connsiteY2" fmla="*/ 124098 h 124098"/>
                <a:gd name="connsiteX3" fmla="*/ 0 w 122917"/>
                <a:gd name="connsiteY3" fmla="*/ 124098 h 124098"/>
              </a:gdLst>
              <a:ahLst/>
              <a:cxnLst>
                <a:cxn ang="0">
                  <a:pos x="connsiteX0" y="connsiteY0"/>
                </a:cxn>
                <a:cxn ang="0">
                  <a:pos x="connsiteX1" y="connsiteY1"/>
                </a:cxn>
                <a:cxn ang="0">
                  <a:pos x="connsiteX2" y="connsiteY2"/>
                </a:cxn>
                <a:cxn ang="0">
                  <a:pos x="connsiteX3" y="connsiteY3"/>
                </a:cxn>
              </a:cxnLst>
              <a:rect l="l" t="t" r="r" b="b"/>
              <a:pathLst>
                <a:path w="122917" h="124098">
                  <a:moveTo>
                    <a:pt x="0" y="0"/>
                  </a:moveTo>
                  <a:lnTo>
                    <a:pt x="122918" y="0"/>
                  </a:lnTo>
                  <a:lnTo>
                    <a:pt x="122918" y="124098"/>
                  </a:lnTo>
                  <a:lnTo>
                    <a:pt x="0" y="124098"/>
                  </a:lnTo>
                  <a:close/>
                </a:path>
              </a:pathLst>
            </a:custGeom>
            <a:grpFill/>
            <a:ln w="25400" cap="rnd">
              <a:solidFill>
                <a:srgbClr val="000000"/>
              </a:solidFill>
              <a:prstDash val="solid"/>
              <a:round/>
            </a:ln>
          </p:spPr>
          <p:txBody>
            <a:bodyPr rtlCol="0" anchor="ctr"/>
            <a:lstStyle/>
            <a:p>
              <a:endParaRPr lang="en-US"/>
            </a:p>
          </p:txBody>
        </p:sp>
        <p:sp>
          <p:nvSpPr>
            <p:cNvPr id="161" name="Freeform 160">
              <a:extLst>
                <a:ext uri="{FF2B5EF4-FFF2-40B4-BE49-F238E27FC236}">
                  <a16:creationId xmlns:a16="http://schemas.microsoft.com/office/drawing/2014/main" id="{591B0AB9-18D8-85A3-8977-4335F3B9B86A}"/>
                </a:ext>
              </a:extLst>
            </p:cNvPr>
            <p:cNvSpPr/>
            <p:nvPr/>
          </p:nvSpPr>
          <p:spPr>
            <a:xfrm>
              <a:off x="6835025" y="2991119"/>
              <a:ext cx="75967" cy="74534"/>
            </a:xfrm>
            <a:custGeom>
              <a:avLst/>
              <a:gdLst>
                <a:gd name="connsiteX0" fmla="*/ 75968 w 75967"/>
                <a:gd name="connsiteY0" fmla="*/ 37267 h 74534"/>
                <a:gd name="connsiteX1" fmla="*/ 37984 w 75967"/>
                <a:gd name="connsiteY1" fmla="*/ 74535 h 74534"/>
                <a:gd name="connsiteX2" fmla="*/ 0 w 75967"/>
                <a:gd name="connsiteY2" fmla="*/ 37267 h 74534"/>
                <a:gd name="connsiteX3" fmla="*/ 37984 w 75967"/>
                <a:gd name="connsiteY3" fmla="*/ 0 h 74534"/>
                <a:gd name="connsiteX4" fmla="*/ 75968 w 75967"/>
                <a:gd name="connsiteY4" fmla="*/ 37267 h 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 h="74534">
                  <a:moveTo>
                    <a:pt x="75968" y="37267"/>
                  </a:moveTo>
                  <a:cubicBezTo>
                    <a:pt x="75968" y="57849"/>
                    <a:pt x="58962" y="74535"/>
                    <a:pt x="37984" y="74535"/>
                  </a:cubicBezTo>
                  <a:cubicBezTo>
                    <a:pt x="17006" y="74535"/>
                    <a:pt x="0" y="57849"/>
                    <a:pt x="0" y="37267"/>
                  </a:cubicBezTo>
                  <a:cubicBezTo>
                    <a:pt x="0" y="16685"/>
                    <a:pt x="17006" y="0"/>
                    <a:pt x="37984" y="0"/>
                  </a:cubicBezTo>
                  <a:cubicBezTo>
                    <a:pt x="58962" y="0"/>
                    <a:pt x="75968" y="16685"/>
                    <a:pt x="75968" y="37267"/>
                  </a:cubicBezTo>
                  <a:close/>
                </a:path>
              </a:pathLst>
            </a:custGeom>
            <a:grpFill/>
            <a:ln w="25400" cap="rnd">
              <a:solidFill>
                <a:srgbClr val="000000"/>
              </a:solidFill>
              <a:prstDash val="solid"/>
              <a:round/>
            </a:ln>
          </p:spPr>
          <p:txBody>
            <a:bodyPr rtlCol="0" anchor="ctr"/>
            <a:lstStyle/>
            <a:p>
              <a:endParaRPr lang="en-US"/>
            </a:p>
          </p:txBody>
        </p:sp>
        <p:sp>
          <p:nvSpPr>
            <p:cNvPr id="162" name="Freeform 161">
              <a:extLst>
                <a:ext uri="{FF2B5EF4-FFF2-40B4-BE49-F238E27FC236}">
                  <a16:creationId xmlns:a16="http://schemas.microsoft.com/office/drawing/2014/main" id="{1160F710-676C-DACB-CA54-88DB0ACDA857}"/>
                </a:ext>
              </a:extLst>
            </p:cNvPr>
            <p:cNvSpPr/>
            <p:nvPr/>
          </p:nvSpPr>
          <p:spPr>
            <a:xfrm>
              <a:off x="6934419" y="3134229"/>
              <a:ext cx="122917" cy="124098"/>
            </a:xfrm>
            <a:custGeom>
              <a:avLst/>
              <a:gdLst>
                <a:gd name="connsiteX0" fmla="*/ 0 w 122917"/>
                <a:gd name="connsiteY0" fmla="*/ 0 h 124098"/>
                <a:gd name="connsiteX1" fmla="*/ 122918 w 122917"/>
                <a:gd name="connsiteY1" fmla="*/ 0 h 124098"/>
                <a:gd name="connsiteX2" fmla="*/ 122918 w 122917"/>
                <a:gd name="connsiteY2" fmla="*/ 124098 h 124098"/>
                <a:gd name="connsiteX3" fmla="*/ 0 w 122917"/>
                <a:gd name="connsiteY3" fmla="*/ 124098 h 124098"/>
              </a:gdLst>
              <a:ahLst/>
              <a:cxnLst>
                <a:cxn ang="0">
                  <a:pos x="connsiteX0" y="connsiteY0"/>
                </a:cxn>
                <a:cxn ang="0">
                  <a:pos x="connsiteX1" y="connsiteY1"/>
                </a:cxn>
                <a:cxn ang="0">
                  <a:pos x="connsiteX2" y="connsiteY2"/>
                </a:cxn>
                <a:cxn ang="0">
                  <a:pos x="connsiteX3" y="connsiteY3"/>
                </a:cxn>
              </a:cxnLst>
              <a:rect l="l" t="t" r="r" b="b"/>
              <a:pathLst>
                <a:path w="122917" h="124098">
                  <a:moveTo>
                    <a:pt x="0" y="0"/>
                  </a:moveTo>
                  <a:lnTo>
                    <a:pt x="122918" y="0"/>
                  </a:lnTo>
                  <a:lnTo>
                    <a:pt x="122918" y="124098"/>
                  </a:lnTo>
                  <a:lnTo>
                    <a:pt x="0" y="124098"/>
                  </a:lnTo>
                  <a:close/>
                </a:path>
              </a:pathLst>
            </a:custGeom>
            <a:grpFill/>
            <a:ln w="25400" cap="rnd">
              <a:solidFill>
                <a:srgbClr val="000000"/>
              </a:solidFill>
              <a:prstDash val="solid"/>
              <a:round/>
            </a:ln>
          </p:spPr>
          <p:txBody>
            <a:bodyPr rtlCol="0" anchor="ctr"/>
            <a:lstStyle/>
            <a:p>
              <a:endParaRPr lang="en-US"/>
            </a:p>
          </p:txBody>
        </p:sp>
        <p:sp>
          <p:nvSpPr>
            <p:cNvPr id="163" name="Freeform 162">
              <a:extLst>
                <a:ext uri="{FF2B5EF4-FFF2-40B4-BE49-F238E27FC236}">
                  <a16:creationId xmlns:a16="http://schemas.microsoft.com/office/drawing/2014/main" id="{FF4FC542-35B5-0C5C-57F8-D5A1FFBF6C37}"/>
                </a:ext>
              </a:extLst>
            </p:cNvPr>
            <p:cNvSpPr/>
            <p:nvPr/>
          </p:nvSpPr>
          <p:spPr>
            <a:xfrm>
              <a:off x="6957943" y="2991119"/>
              <a:ext cx="75967" cy="74534"/>
            </a:xfrm>
            <a:custGeom>
              <a:avLst/>
              <a:gdLst>
                <a:gd name="connsiteX0" fmla="*/ 75968 w 75967"/>
                <a:gd name="connsiteY0" fmla="*/ 37267 h 74534"/>
                <a:gd name="connsiteX1" fmla="*/ 37984 w 75967"/>
                <a:gd name="connsiteY1" fmla="*/ 74535 h 74534"/>
                <a:gd name="connsiteX2" fmla="*/ 0 w 75967"/>
                <a:gd name="connsiteY2" fmla="*/ 37267 h 74534"/>
                <a:gd name="connsiteX3" fmla="*/ 37984 w 75967"/>
                <a:gd name="connsiteY3" fmla="*/ 0 h 74534"/>
                <a:gd name="connsiteX4" fmla="*/ 75968 w 75967"/>
                <a:gd name="connsiteY4" fmla="*/ 37267 h 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 h="74534">
                  <a:moveTo>
                    <a:pt x="75968" y="37267"/>
                  </a:moveTo>
                  <a:cubicBezTo>
                    <a:pt x="75968" y="57849"/>
                    <a:pt x="58962" y="74535"/>
                    <a:pt x="37984" y="74535"/>
                  </a:cubicBezTo>
                  <a:cubicBezTo>
                    <a:pt x="17006" y="74535"/>
                    <a:pt x="0" y="57849"/>
                    <a:pt x="0" y="37267"/>
                  </a:cubicBezTo>
                  <a:cubicBezTo>
                    <a:pt x="0" y="16685"/>
                    <a:pt x="17006" y="0"/>
                    <a:pt x="37984" y="0"/>
                  </a:cubicBezTo>
                  <a:cubicBezTo>
                    <a:pt x="58962" y="0"/>
                    <a:pt x="75968" y="16685"/>
                    <a:pt x="75968" y="37267"/>
                  </a:cubicBezTo>
                  <a:close/>
                </a:path>
              </a:pathLst>
            </a:custGeom>
            <a:grpFill/>
            <a:ln w="25400" cap="rnd">
              <a:solidFill>
                <a:srgbClr val="000000"/>
              </a:solidFill>
              <a:prstDash val="solid"/>
              <a:round/>
            </a:ln>
          </p:spPr>
          <p:txBody>
            <a:bodyPr rtlCol="0" anchor="ctr"/>
            <a:lstStyle/>
            <a:p>
              <a:endParaRPr lang="en-US"/>
            </a:p>
          </p:txBody>
        </p:sp>
        <p:sp>
          <p:nvSpPr>
            <p:cNvPr id="164" name="Freeform 163">
              <a:extLst>
                <a:ext uri="{FF2B5EF4-FFF2-40B4-BE49-F238E27FC236}">
                  <a16:creationId xmlns:a16="http://schemas.microsoft.com/office/drawing/2014/main" id="{8AE0A1B6-E000-E168-8F3C-862D2C09E1A6}"/>
                </a:ext>
              </a:extLst>
            </p:cNvPr>
            <p:cNvSpPr/>
            <p:nvPr/>
          </p:nvSpPr>
          <p:spPr>
            <a:xfrm>
              <a:off x="7057337" y="3134229"/>
              <a:ext cx="122917" cy="124098"/>
            </a:xfrm>
            <a:custGeom>
              <a:avLst/>
              <a:gdLst>
                <a:gd name="connsiteX0" fmla="*/ 0 w 122917"/>
                <a:gd name="connsiteY0" fmla="*/ 0 h 124098"/>
                <a:gd name="connsiteX1" fmla="*/ 122918 w 122917"/>
                <a:gd name="connsiteY1" fmla="*/ 0 h 124098"/>
                <a:gd name="connsiteX2" fmla="*/ 122918 w 122917"/>
                <a:gd name="connsiteY2" fmla="*/ 124098 h 124098"/>
                <a:gd name="connsiteX3" fmla="*/ 0 w 122917"/>
                <a:gd name="connsiteY3" fmla="*/ 124098 h 124098"/>
              </a:gdLst>
              <a:ahLst/>
              <a:cxnLst>
                <a:cxn ang="0">
                  <a:pos x="connsiteX0" y="connsiteY0"/>
                </a:cxn>
                <a:cxn ang="0">
                  <a:pos x="connsiteX1" y="connsiteY1"/>
                </a:cxn>
                <a:cxn ang="0">
                  <a:pos x="connsiteX2" y="connsiteY2"/>
                </a:cxn>
                <a:cxn ang="0">
                  <a:pos x="connsiteX3" y="connsiteY3"/>
                </a:cxn>
              </a:cxnLst>
              <a:rect l="l" t="t" r="r" b="b"/>
              <a:pathLst>
                <a:path w="122917" h="124098">
                  <a:moveTo>
                    <a:pt x="0" y="0"/>
                  </a:moveTo>
                  <a:lnTo>
                    <a:pt x="122918" y="0"/>
                  </a:lnTo>
                  <a:lnTo>
                    <a:pt x="122918" y="124098"/>
                  </a:lnTo>
                  <a:lnTo>
                    <a:pt x="0" y="124098"/>
                  </a:lnTo>
                  <a:close/>
                </a:path>
              </a:pathLst>
            </a:custGeom>
            <a:grpFill/>
            <a:ln w="25400" cap="rnd">
              <a:solidFill>
                <a:srgbClr val="000000"/>
              </a:solidFill>
              <a:prstDash val="solid"/>
              <a:round/>
            </a:ln>
          </p:spPr>
          <p:txBody>
            <a:bodyPr rtlCol="0" anchor="ctr"/>
            <a:lstStyle/>
            <a:p>
              <a:endParaRPr lang="en-US"/>
            </a:p>
          </p:txBody>
        </p:sp>
        <p:sp>
          <p:nvSpPr>
            <p:cNvPr id="165" name="Freeform 164">
              <a:extLst>
                <a:ext uri="{FF2B5EF4-FFF2-40B4-BE49-F238E27FC236}">
                  <a16:creationId xmlns:a16="http://schemas.microsoft.com/office/drawing/2014/main" id="{CA0EC14A-BF08-8CDF-D992-E3EA75ABB3AA}"/>
                </a:ext>
              </a:extLst>
            </p:cNvPr>
            <p:cNvSpPr/>
            <p:nvPr/>
          </p:nvSpPr>
          <p:spPr>
            <a:xfrm>
              <a:off x="7080860" y="2991119"/>
              <a:ext cx="75967" cy="74534"/>
            </a:xfrm>
            <a:custGeom>
              <a:avLst/>
              <a:gdLst>
                <a:gd name="connsiteX0" fmla="*/ 75968 w 75967"/>
                <a:gd name="connsiteY0" fmla="*/ 37267 h 74534"/>
                <a:gd name="connsiteX1" fmla="*/ 37984 w 75967"/>
                <a:gd name="connsiteY1" fmla="*/ 74535 h 74534"/>
                <a:gd name="connsiteX2" fmla="*/ 0 w 75967"/>
                <a:gd name="connsiteY2" fmla="*/ 37267 h 74534"/>
                <a:gd name="connsiteX3" fmla="*/ 37984 w 75967"/>
                <a:gd name="connsiteY3" fmla="*/ 0 h 74534"/>
                <a:gd name="connsiteX4" fmla="*/ 75968 w 75967"/>
                <a:gd name="connsiteY4" fmla="*/ 37267 h 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 h="74534">
                  <a:moveTo>
                    <a:pt x="75968" y="37267"/>
                  </a:moveTo>
                  <a:cubicBezTo>
                    <a:pt x="75968" y="57849"/>
                    <a:pt x="58962" y="74535"/>
                    <a:pt x="37984" y="74535"/>
                  </a:cubicBezTo>
                  <a:cubicBezTo>
                    <a:pt x="17006" y="74535"/>
                    <a:pt x="0" y="57849"/>
                    <a:pt x="0" y="37267"/>
                  </a:cubicBezTo>
                  <a:cubicBezTo>
                    <a:pt x="0" y="16685"/>
                    <a:pt x="17006" y="0"/>
                    <a:pt x="37984" y="0"/>
                  </a:cubicBezTo>
                  <a:cubicBezTo>
                    <a:pt x="58962" y="0"/>
                    <a:pt x="75968" y="16685"/>
                    <a:pt x="75968" y="37267"/>
                  </a:cubicBezTo>
                  <a:close/>
                </a:path>
              </a:pathLst>
            </a:custGeom>
            <a:grpFill/>
            <a:ln w="25400" cap="rnd">
              <a:solidFill>
                <a:srgbClr val="000000"/>
              </a:solidFill>
              <a:prstDash val="solid"/>
              <a:round/>
            </a:ln>
          </p:spPr>
          <p:txBody>
            <a:bodyPr rtlCol="0" anchor="ctr"/>
            <a:lstStyle/>
            <a:p>
              <a:endParaRPr lang="en-US"/>
            </a:p>
          </p:txBody>
        </p:sp>
        <p:sp>
          <p:nvSpPr>
            <p:cNvPr id="166" name="Freeform 165">
              <a:extLst>
                <a:ext uri="{FF2B5EF4-FFF2-40B4-BE49-F238E27FC236}">
                  <a16:creationId xmlns:a16="http://schemas.microsoft.com/office/drawing/2014/main" id="{1AE43918-7779-2026-75E3-F24B24ECA9CE}"/>
                </a:ext>
              </a:extLst>
            </p:cNvPr>
            <p:cNvSpPr/>
            <p:nvPr/>
          </p:nvSpPr>
          <p:spPr>
            <a:xfrm>
              <a:off x="7258054" y="3134229"/>
              <a:ext cx="122917" cy="124098"/>
            </a:xfrm>
            <a:custGeom>
              <a:avLst/>
              <a:gdLst>
                <a:gd name="connsiteX0" fmla="*/ 0 w 122917"/>
                <a:gd name="connsiteY0" fmla="*/ 0 h 124098"/>
                <a:gd name="connsiteX1" fmla="*/ 122918 w 122917"/>
                <a:gd name="connsiteY1" fmla="*/ 0 h 124098"/>
                <a:gd name="connsiteX2" fmla="*/ 122918 w 122917"/>
                <a:gd name="connsiteY2" fmla="*/ 124098 h 124098"/>
                <a:gd name="connsiteX3" fmla="*/ 0 w 122917"/>
                <a:gd name="connsiteY3" fmla="*/ 124098 h 124098"/>
              </a:gdLst>
              <a:ahLst/>
              <a:cxnLst>
                <a:cxn ang="0">
                  <a:pos x="connsiteX0" y="connsiteY0"/>
                </a:cxn>
                <a:cxn ang="0">
                  <a:pos x="connsiteX1" y="connsiteY1"/>
                </a:cxn>
                <a:cxn ang="0">
                  <a:pos x="connsiteX2" y="connsiteY2"/>
                </a:cxn>
                <a:cxn ang="0">
                  <a:pos x="connsiteX3" y="connsiteY3"/>
                </a:cxn>
              </a:cxnLst>
              <a:rect l="l" t="t" r="r" b="b"/>
              <a:pathLst>
                <a:path w="122917" h="124098">
                  <a:moveTo>
                    <a:pt x="0" y="0"/>
                  </a:moveTo>
                  <a:lnTo>
                    <a:pt x="122918" y="0"/>
                  </a:lnTo>
                  <a:lnTo>
                    <a:pt x="122918" y="124098"/>
                  </a:lnTo>
                  <a:lnTo>
                    <a:pt x="0" y="124098"/>
                  </a:lnTo>
                  <a:close/>
                </a:path>
              </a:pathLst>
            </a:custGeom>
            <a:grpFill/>
            <a:ln w="25400" cap="rnd">
              <a:solidFill>
                <a:srgbClr val="000000"/>
              </a:solidFill>
              <a:prstDash val="solid"/>
              <a:round/>
            </a:ln>
          </p:spPr>
          <p:txBody>
            <a:bodyPr rtlCol="0" anchor="ctr"/>
            <a:lstStyle/>
            <a:p>
              <a:endParaRPr lang="en-US"/>
            </a:p>
          </p:txBody>
        </p:sp>
        <p:sp>
          <p:nvSpPr>
            <p:cNvPr id="167" name="Freeform 166">
              <a:extLst>
                <a:ext uri="{FF2B5EF4-FFF2-40B4-BE49-F238E27FC236}">
                  <a16:creationId xmlns:a16="http://schemas.microsoft.com/office/drawing/2014/main" id="{F31B5522-DFF4-5D78-98EE-B9966FE06FF0}"/>
                </a:ext>
              </a:extLst>
            </p:cNvPr>
            <p:cNvSpPr/>
            <p:nvPr/>
          </p:nvSpPr>
          <p:spPr>
            <a:xfrm>
              <a:off x="7281481" y="2991119"/>
              <a:ext cx="75967" cy="74534"/>
            </a:xfrm>
            <a:custGeom>
              <a:avLst/>
              <a:gdLst>
                <a:gd name="connsiteX0" fmla="*/ 75968 w 75967"/>
                <a:gd name="connsiteY0" fmla="*/ 37267 h 74534"/>
                <a:gd name="connsiteX1" fmla="*/ 37984 w 75967"/>
                <a:gd name="connsiteY1" fmla="*/ 74535 h 74534"/>
                <a:gd name="connsiteX2" fmla="*/ 0 w 75967"/>
                <a:gd name="connsiteY2" fmla="*/ 37267 h 74534"/>
                <a:gd name="connsiteX3" fmla="*/ 37984 w 75967"/>
                <a:gd name="connsiteY3" fmla="*/ 0 h 74534"/>
                <a:gd name="connsiteX4" fmla="*/ 75968 w 75967"/>
                <a:gd name="connsiteY4" fmla="*/ 37267 h 7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7" h="74534">
                  <a:moveTo>
                    <a:pt x="75968" y="37267"/>
                  </a:moveTo>
                  <a:cubicBezTo>
                    <a:pt x="75968" y="57849"/>
                    <a:pt x="58962" y="74535"/>
                    <a:pt x="37984" y="74535"/>
                  </a:cubicBezTo>
                  <a:cubicBezTo>
                    <a:pt x="17006" y="74535"/>
                    <a:pt x="0" y="57849"/>
                    <a:pt x="0" y="37267"/>
                  </a:cubicBezTo>
                  <a:cubicBezTo>
                    <a:pt x="0" y="16685"/>
                    <a:pt x="17006" y="0"/>
                    <a:pt x="37984" y="0"/>
                  </a:cubicBezTo>
                  <a:cubicBezTo>
                    <a:pt x="58962" y="0"/>
                    <a:pt x="75968" y="16685"/>
                    <a:pt x="75968" y="37267"/>
                  </a:cubicBezTo>
                  <a:close/>
                </a:path>
              </a:pathLst>
            </a:custGeom>
            <a:grpFill/>
            <a:ln w="25400" cap="rnd">
              <a:solidFill>
                <a:srgbClr val="000000"/>
              </a:solidFill>
              <a:prstDash val="solid"/>
              <a:round/>
            </a:ln>
          </p:spPr>
          <p:txBody>
            <a:bodyPr rtlCol="0" anchor="ctr"/>
            <a:lstStyle/>
            <a:p>
              <a:endParaRPr lang="en-US"/>
            </a:p>
          </p:txBody>
        </p:sp>
      </p:grpSp>
      <p:grpSp>
        <p:nvGrpSpPr>
          <p:cNvPr id="151" name="Graphic 132">
            <a:extLst>
              <a:ext uri="{FF2B5EF4-FFF2-40B4-BE49-F238E27FC236}">
                <a16:creationId xmlns:a16="http://schemas.microsoft.com/office/drawing/2014/main" id="{70AC940A-3DB1-56B4-E18C-A8D4CE077903}"/>
              </a:ext>
            </a:extLst>
          </p:cNvPr>
          <p:cNvGrpSpPr/>
          <p:nvPr/>
        </p:nvGrpSpPr>
        <p:grpSpPr>
          <a:xfrm>
            <a:off x="9596846" y="3214357"/>
            <a:ext cx="488133" cy="758131"/>
            <a:chOff x="9739593" y="3226388"/>
            <a:chExt cx="488133" cy="758131"/>
          </a:xfrm>
          <a:solidFill>
            <a:schemeClr val="bg1"/>
          </a:solidFill>
        </p:grpSpPr>
        <p:sp>
          <p:nvSpPr>
            <p:cNvPr id="152" name="Freeform 151">
              <a:extLst>
                <a:ext uri="{FF2B5EF4-FFF2-40B4-BE49-F238E27FC236}">
                  <a16:creationId xmlns:a16="http://schemas.microsoft.com/office/drawing/2014/main" id="{DE4A61A0-13EE-964B-0264-98C36CEE9789}"/>
                </a:ext>
              </a:extLst>
            </p:cNvPr>
            <p:cNvSpPr/>
            <p:nvPr/>
          </p:nvSpPr>
          <p:spPr>
            <a:xfrm>
              <a:off x="9739593" y="3226388"/>
              <a:ext cx="488133" cy="758131"/>
            </a:xfrm>
            <a:custGeom>
              <a:avLst/>
              <a:gdLst>
                <a:gd name="connsiteX0" fmla="*/ 387505 w 488133"/>
                <a:gd name="connsiteY0" fmla="*/ 0 h 758131"/>
                <a:gd name="connsiteX1" fmla="*/ 488133 w 488133"/>
                <a:gd name="connsiteY1" fmla="*/ 100193 h 758131"/>
                <a:gd name="connsiteX2" fmla="*/ 488133 w 488133"/>
                <a:gd name="connsiteY2" fmla="*/ 657938 h 758131"/>
                <a:gd name="connsiteX3" fmla="*/ 387505 w 488133"/>
                <a:gd name="connsiteY3" fmla="*/ 758131 h 758131"/>
                <a:gd name="connsiteX4" fmla="*/ 100628 w 488133"/>
                <a:gd name="connsiteY4" fmla="*/ 758131 h 758131"/>
                <a:gd name="connsiteX5" fmla="*/ 0 w 488133"/>
                <a:gd name="connsiteY5" fmla="*/ 657938 h 758131"/>
                <a:gd name="connsiteX6" fmla="*/ 0 w 488133"/>
                <a:gd name="connsiteY6" fmla="*/ 100193 h 758131"/>
                <a:gd name="connsiteX7" fmla="*/ 100628 w 488133"/>
                <a:gd name="connsiteY7" fmla="*/ 0 h 75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33" h="758131">
                  <a:moveTo>
                    <a:pt x="387505" y="0"/>
                  </a:moveTo>
                  <a:cubicBezTo>
                    <a:pt x="443080" y="0"/>
                    <a:pt x="488133" y="44858"/>
                    <a:pt x="488133" y="100193"/>
                  </a:cubicBezTo>
                  <a:lnTo>
                    <a:pt x="488133" y="657938"/>
                  </a:lnTo>
                  <a:cubicBezTo>
                    <a:pt x="488133" y="713273"/>
                    <a:pt x="443080" y="758131"/>
                    <a:pt x="387505" y="758131"/>
                  </a:cubicBezTo>
                  <a:lnTo>
                    <a:pt x="100628" y="758131"/>
                  </a:lnTo>
                  <a:cubicBezTo>
                    <a:pt x="45053" y="758131"/>
                    <a:pt x="0" y="713273"/>
                    <a:pt x="0" y="657938"/>
                  </a:cubicBezTo>
                  <a:lnTo>
                    <a:pt x="0" y="100193"/>
                  </a:lnTo>
                  <a:cubicBezTo>
                    <a:pt x="0" y="44858"/>
                    <a:pt x="45053" y="0"/>
                    <a:pt x="100628" y="0"/>
                  </a:cubicBezTo>
                  <a:close/>
                </a:path>
              </a:pathLst>
            </a:custGeom>
            <a:grpFill/>
            <a:ln w="25400" cap="rnd">
              <a:solidFill>
                <a:srgbClr val="000000"/>
              </a:solidFill>
              <a:prstDash val="solid"/>
              <a:round/>
            </a:ln>
          </p:spPr>
          <p:txBody>
            <a:bodyPr rtlCol="0" anchor="ctr"/>
            <a:lstStyle/>
            <a:p>
              <a:endParaRPr lang="en-US"/>
            </a:p>
          </p:txBody>
        </p:sp>
        <p:sp>
          <p:nvSpPr>
            <p:cNvPr id="153" name="Freeform 152">
              <a:extLst>
                <a:ext uri="{FF2B5EF4-FFF2-40B4-BE49-F238E27FC236}">
                  <a16:creationId xmlns:a16="http://schemas.microsoft.com/office/drawing/2014/main" id="{44AAE782-AABF-40D9-E723-DD4DEE2F7AD4}"/>
                </a:ext>
              </a:extLst>
            </p:cNvPr>
            <p:cNvSpPr/>
            <p:nvPr/>
          </p:nvSpPr>
          <p:spPr>
            <a:xfrm>
              <a:off x="9786397" y="3312803"/>
              <a:ext cx="394525" cy="585301"/>
            </a:xfrm>
            <a:custGeom>
              <a:avLst/>
              <a:gdLst>
                <a:gd name="connsiteX0" fmla="*/ 0 w 394525"/>
                <a:gd name="connsiteY0" fmla="*/ 0 h 585301"/>
                <a:gd name="connsiteX1" fmla="*/ 394526 w 394525"/>
                <a:gd name="connsiteY1" fmla="*/ 0 h 585301"/>
                <a:gd name="connsiteX2" fmla="*/ 394526 w 394525"/>
                <a:gd name="connsiteY2" fmla="*/ 585301 h 585301"/>
                <a:gd name="connsiteX3" fmla="*/ 0 w 394525"/>
                <a:gd name="connsiteY3" fmla="*/ 585301 h 585301"/>
              </a:gdLst>
              <a:ahLst/>
              <a:cxnLst>
                <a:cxn ang="0">
                  <a:pos x="connsiteX0" y="connsiteY0"/>
                </a:cxn>
                <a:cxn ang="0">
                  <a:pos x="connsiteX1" y="connsiteY1"/>
                </a:cxn>
                <a:cxn ang="0">
                  <a:pos x="connsiteX2" y="connsiteY2"/>
                </a:cxn>
                <a:cxn ang="0">
                  <a:pos x="connsiteX3" y="connsiteY3"/>
                </a:cxn>
              </a:cxnLst>
              <a:rect l="l" t="t" r="r" b="b"/>
              <a:pathLst>
                <a:path w="394525" h="585301">
                  <a:moveTo>
                    <a:pt x="0" y="0"/>
                  </a:moveTo>
                  <a:lnTo>
                    <a:pt x="394526" y="0"/>
                  </a:lnTo>
                  <a:lnTo>
                    <a:pt x="394526" y="585301"/>
                  </a:lnTo>
                  <a:lnTo>
                    <a:pt x="0" y="585301"/>
                  </a:lnTo>
                  <a:close/>
                </a:path>
              </a:pathLst>
            </a:custGeom>
            <a:grpFill/>
            <a:ln w="25400" cap="rnd">
              <a:solidFill>
                <a:srgbClr val="000000"/>
              </a:solidFill>
              <a:prstDash val="solid"/>
              <a:round/>
            </a:ln>
          </p:spPr>
          <p:txBody>
            <a:bodyPr rtlCol="0" anchor="ctr"/>
            <a:lstStyle/>
            <a:p>
              <a:endParaRPr lang="en-US"/>
            </a:p>
          </p:txBody>
        </p:sp>
      </p:grpSp>
      <p:grpSp>
        <p:nvGrpSpPr>
          <p:cNvPr id="148" name="Graphic 133">
            <a:extLst>
              <a:ext uri="{FF2B5EF4-FFF2-40B4-BE49-F238E27FC236}">
                <a16:creationId xmlns:a16="http://schemas.microsoft.com/office/drawing/2014/main" id="{4A417A61-C2C2-38B3-4BC3-3920807E5E02}"/>
              </a:ext>
            </a:extLst>
          </p:cNvPr>
          <p:cNvGrpSpPr/>
          <p:nvPr/>
        </p:nvGrpSpPr>
        <p:grpSpPr>
          <a:xfrm>
            <a:off x="8660221" y="3513095"/>
            <a:ext cx="488133" cy="758131"/>
            <a:chOff x="8804555" y="3470366"/>
            <a:chExt cx="488133" cy="758131"/>
          </a:xfrm>
          <a:solidFill>
            <a:schemeClr val="bg1"/>
          </a:solidFill>
        </p:grpSpPr>
        <p:sp>
          <p:nvSpPr>
            <p:cNvPr id="149" name="Freeform 148">
              <a:extLst>
                <a:ext uri="{FF2B5EF4-FFF2-40B4-BE49-F238E27FC236}">
                  <a16:creationId xmlns:a16="http://schemas.microsoft.com/office/drawing/2014/main" id="{F176BAFA-7F22-765C-4269-EF2B01A13330}"/>
                </a:ext>
              </a:extLst>
            </p:cNvPr>
            <p:cNvSpPr/>
            <p:nvPr/>
          </p:nvSpPr>
          <p:spPr>
            <a:xfrm>
              <a:off x="8804555" y="3470366"/>
              <a:ext cx="488133" cy="758131"/>
            </a:xfrm>
            <a:custGeom>
              <a:avLst/>
              <a:gdLst>
                <a:gd name="connsiteX0" fmla="*/ 387505 w 488133"/>
                <a:gd name="connsiteY0" fmla="*/ 0 h 758131"/>
                <a:gd name="connsiteX1" fmla="*/ 488133 w 488133"/>
                <a:gd name="connsiteY1" fmla="*/ 100193 h 758131"/>
                <a:gd name="connsiteX2" fmla="*/ 488133 w 488133"/>
                <a:gd name="connsiteY2" fmla="*/ 657938 h 758131"/>
                <a:gd name="connsiteX3" fmla="*/ 387505 w 488133"/>
                <a:gd name="connsiteY3" fmla="*/ 758131 h 758131"/>
                <a:gd name="connsiteX4" fmla="*/ 100628 w 488133"/>
                <a:gd name="connsiteY4" fmla="*/ 758131 h 758131"/>
                <a:gd name="connsiteX5" fmla="*/ 0 w 488133"/>
                <a:gd name="connsiteY5" fmla="*/ 657938 h 758131"/>
                <a:gd name="connsiteX6" fmla="*/ 0 w 488133"/>
                <a:gd name="connsiteY6" fmla="*/ 100193 h 758131"/>
                <a:gd name="connsiteX7" fmla="*/ 100628 w 488133"/>
                <a:gd name="connsiteY7" fmla="*/ 0 h 75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33" h="758131">
                  <a:moveTo>
                    <a:pt x="387505" y="0"/>
                  </a:moveTo>
                  <a:cubicBezTo>
                    <a:pt x="443080" y="0"/>
                    <a:pt x="488133" y="44858"/>
                    <a:pt x="488133" y="100193"/>
                  </a:cubicBezTo>
                  <a:lnTo>
                    <a:pt x="488133" y="657938"/>
                  </a:lnTo>
                  <a:cubicBezTo>
                    <a:pt x="488133" y="713273"/>
                    <a:pt x="443080" y="758131"/>
                    <a:pt x="387505" y="758131"/>
                  </a:cubicBezTo>
                  <a:lnTo>
                    <a:pt x="100628" y="758131"/>
                  </a:lnTo>
                  <a:cubicBezTo>
                    <a:pt x="45053" y="758131"/>
                    <a:pt x="0" y="713273"/>
                    <a:pt x="0" y="657938"/>
                  </a:cubicBezTo>
                  <a:lnTo>
                    <a:pt x="0" y="100193"/>
                  </a:lnTo>
                  <a:cubicBezTo>
                    <a:pt x="0" y="44858"/>
                    <a:pt x="45053" y="0"/>
                    <a:pt x="100628" y="0"/>
                  </a:cubicBezTo>
                  <a:close/>
                </a:path>
              </a:pathLst>
            </a:custGeom>
            <a:grpFill/>
            <a:ln w="25400" cap="rnd">
              <a:solidFill>
                <a:srgbClr val="000000"/>
              </a:solidFill>
              <a:prstDash val="solid"/>
              <a:round/>
            </a:ln>
          </p:spPr>
          <p:txBody>
            <a:bodyPr rtlCol="0" anchor="ctr"/>
            <a:lstStyle/>
            <a:p>
              <a:endParaRPr lang="en-US"/>
            </a:p>
          </p:txBody>
        </p:sp>
        <p:sp>
          <p:nvSpPr>
            <p:cNvPr id="150" name="Freeform 149">
              <a:extLst>
                <a:ext uri="{FF2B5EF4-FFF2-40B4-BE49-F238E27FC236}">
                  <a16:creationId xmlns:a16="http://schemas.microsoft.com/office/drawing/2014/main" id="{5CA3E322-0B06-2E97-A909-5C3689644B93}"/>
                </a:ext>
              </a:extLst>
            </p:cNvPr>
            <p:cNvSpPr/>
            <p:nvPr/>
          </p:nvSpPr>
          <p:spPr>
            <a:xfrm>
              <a:off x="8851359" y="3556781"/>
              <a:ext cx="394525" cy="585301"/>
            </a:xfrm>
            <a:custGeom>
              <a:avLst/>
              <a:gdLst>
                <a:gd name="connsiteX0" fmla="*/ 0 w 394525"/>
                <a:gd name="connsiteY0" fmla="*/ 0 h 585301"/>
                <a:gd name="connsiteX1" fmla="*/ 394526 w 394525"/>
                <a:gd name="connsiteY1" fmla="*/ 0 h 585301"/>
                <a:gd name="connsiteX2" fmla="*/ 394526 w 394525"/>
                <a:gd name="connsiteY2" fmla="*/ 585301 h 585301"/>
                <a:gd name="connsiteX3" fmla="*/ 0 w 394525"/>
                <a:gd name="connsiteY3" fmla="*/ 585301 h 585301"/>
              </a:gdLst>
              <a:ahLst/>
              <a:cxnLst>
                <a:cxn ang="0">
                  <a:pos x="connsiteX0" y="connsiteY0"/>
                </a:cxn>
                <a:cxn ang="0">
                  <a:pos x="connsiteX1" y="connsiteY1"/>
                </a:cxn>
                <a:cxn ang="0">
                  <a:pos x="connsiteX2" y="connsiteY2"/>
                </a:cxn>
                <a:cxn ang="0">
                  <a:pos x="connsiteX3" y="connsiteY3"/>
                </a:cxn>
              </a:cxnLst>
              <a:rect l="l" t="t" r="r" b="b"/>
              <a:pathLst>
                <a:path w="394525" h="585301">
                  <a:moveTo>
                    <a:pt x="0" y="0"/>
                  </a:moveTo>
                  <a:lnTo>
                    <a:pt x="394526" y="0"/>
                  </a:lnTo>
                  <a:lnTo>
                    <a:pt x="394526" y="585301"/>
                  </a:lnTo>
                  <a:lnTo>
                    <a:pt x="0" y="585301"/>
                  </a:lnTo>
                  <a:close/>
                </a:path>
              </a:pathLst>
            </a:custGeom>
            <a:grpFill/>
            <a:ln w="25400" cap="rnd">
              <a:solidFill>
                <a:srgbClr val="000000"/>
              </a:solidFill>
              <a:prstDash val="solid"/>
              <a:round/>
            </a:ln>
          </p:spPr>
          <p:txBody>
            <a:bodyPr rtlCol="0" anchor="ctr"/>
            <a:lstStyle/>
            <a:p>
              <a:endParaRPr lang="en-US"/>
            </a:p>
          </p:txBody>
        </p:sp>
      </p:grpSp>
      <p:grpSp>
        <p:nvGrpSpPr>
          <p:cNvPr id="139" name="Graphic 134">
            <a:extLst>
              <a:ext uri="{FF2B5EF4-FFF2-40B4-BE49-F238E27FC236}">
                <a16:creationId xmlns:a16="http://schemas.microsoft.com/office/drawing/2014/main" id="{2F718095-7E00-61F1-84A5-45080C412E74}"/>
              </a:ext>
            </a:extLst>
          </p:cNvPr>
          <p:cNvGrpSpPr/>
          <p:nvPr/>
        </p:nvGrpSpPr>
        <p:grpSpPr>
          <a:xfrm>
            <a:off x="10002418" y="1911606"/>
            <a:ext cx="1293431" cy="1048217"/>
            <a:chOff x="10002418" y="1948200"/>
            <a:chExt cx="1293431" cy="1048217"/>
          </a:xfrm>
          <a:solidFill>
            <a:schemeClr val="bg1"/>
          </a:solidFill>
        </p:grpSpPr>
        <p:sp>
          <p:nvSpPr>
            <p:cNvPr id="140" name="Freeform 139">
              <a:extLst>
                <a:ext uri="{FF2B5EF4-FFF2-40B4-BE49-F238E27FC236}">
                  <a16:creationId xmlns:a16="http://schemas.microsoft.com/office/drawing/2014/main" id="{22355A8E-8996-7A59-F63F-7FDAC768D055}"/>
                </a:ext>
              </a:extLst>
            </p:cNvPr>
            <p:cNvSpPr/>
            <p:nvPr/>
          </p:nvSpPr>
          <p:spPr>
            <a:xfrm>
              <a:off x="10002418" y="1948200"/>
              <a:ext cx="1293431" cy="888583"/>
            </a:xfrm>
            <a:custGeom>
              <a:avLst/>
              <a:gdLst>
                <a:gd name="connsiteX0" fmla="*/ 0 w 1293431"/>
                <a:gd name="connsiteY0" fmla="*/ 0 h 888583"/>
                <a:gd name="connsiteX1" fmla="*/ 1293431 w 1293431"/>
                <a:gd name="connsiteY1" fmla="*/ 0 h 888583"/>
                <a:gd name="connsiteX2" fmla="*/ 1293431 w 1293431"/>
                <a:gd name="connsiteY2" fmla="*/ 888583 h 888583"/>
                <a:gd name="connsiteX3" fmla="*/ 0 w 1293431"/>
                <a:gd name="connsiteY3" fmla="*/ 888583 h 888583"/>
              </a:gdLst>
              <a:ahLst/>
              <a:cxnLst>
                <a:cxn ang="0">
                  <a:pos x="connsiteX0" y="connsiteY0"/>
                </a:cxn>
                <a:cxn ang="0">
                  <a:pos x="connsiteX1" y="connsiteY1"/>
                </a:cxn>
                <a:cxn ang="0">
                  <a:pos x="connsiteX2" y="connsiteY2"/>
                </a:cxn>
                <a:cxn ang="0">
                  <a:pos x="connsiteX3" y="connsiteY3"/>
                </a:cxn>
              </a:cxnLst>
              <a:rect l="l" t="t" r="r" b="b"/>
              <a:pathLst>
                <a:path w="1293431" h="888583">
                  <a:moveTo>
                    <a:pt x="0" y="0"/>
                  </a:moveTo>
                  <a:lnTo>
                    <a:pt x="1293431" y="0"/>
                  </a:lnTo>
                  <a:lnTo>
                    <a:pt x="1293431" y="888583"/>
                  </a:lnTo>
                  <a:lnTo>
                    <a:pt x="0" y="888583"/>
                  </a:lnTo>
                  <a:close/>
                </a:path>
              </a:pathLst>
            </a:custGeom>
            <a:grpFill/>
            <a:ln w="25400" cap="rnd">
              <a:solidFill>
                <a:srgbClr val="000000"/>
              </a:solidFill>
              <a:prstDash val="solid"/>
              <a:round/>
            </a:ln>
          </p:spPr>
          <p:txBody>
            <a:bodyPr rtlCol="0" anchor="ctr"/>
            <a:lstStyle/>
            <a:p>
              <a:endParaRPr lang="en-US"/>
            </a:p>
          </p:txBody>
        </p:sp>
        <p:sp>
          <p:nvSpPr>
            <p:cNvPr id="141" name="Freeform 140">
              <a:extLst>
                <a:ext uri="{FF2B5EF4-FFF2-40B4-BE49-F238E27FC236}">
                  <a16:creationId xmlns:a16="http://schemas.microsoft.com/office/drawing/2014/main" id="{5A735080-29CA-BE62-2E28-CF200ACFFC9A}"/>
                </a:ext>
              </a:extLst>
            </p:cNvPr>
            <p:cNvSpPr/>
            <p:nvPr/>
          </p:nvSpPr>
          <p:spPr>
            <a:xfrm>
              <a:off x="10630396" y="2838600"/>
              <a:ext cx="37439" cy="121711"/>
            </a:xfrm>
            <a:custGeom>
              <a:avLst/>
              <a:gdLst>
                <a:gd name="connsiteX0" fmla="*/ 0 w 37439"/>
                <a:gd name="connsiteY0" fmla="*/ 0 h 121711"/>
                <a:gd name="connsiteX1" fmla="*/ 37439 w 37439"/>
                <a:gd name="connsiteY1" fmla="*/ 0 h 121711"/>
                <a:gd name="connsiteX2" fmla="*/ 37439 w 37439"/>
                <a:gd name="connsiteY2" fmla="*/ 121711 h 121711"/>
                <a:gd name="connsiteX3" fmla="*/ 0 w 37439"/>
                <a:gd name="connsiteY3" fmla="*/ 121711 h 121711"/>
              </a:gdLst>
              <a:ahLst/>
              <a:cxnLst>
                <a:cxn ang="0">
                  <a:pos x="connsiteX0" y="connsiteY0"/>
                </a:cxn>
                <a:cxn ang="0">
                  <a:pos x="connsiteX1" y="connsiteY1"/>
                </a:cxn>
                <a:cxn ang="0">
                  <a:pos x="connsiteX2" y="connsiteY2"/>
                </a:cxn>
                <a:cxn ang="0">
                  <a:pos x="connsiteX3" y="connsiteY3"/>
                </a:cxn>
              </a:cxnLst>
              <a:rect l="l" t="t" r="r" b="b"/>
              <a:pathLst>
                <a:path w="37439" h="121711">
                  <a:moveTo>
                    <a:pt x="0" y="0"/>
                  </a:moveTo>
                  <a:lnTo>
                    <a:pt x="37439" y="0"/>
                  </a:lnTo>
                  <a:lnTo>
                    <a:pt x="37439" y="121711"/>
                  </a:lnTo>
                  <a:lnTo>
                    <a:pt x="0" y="121711"/>
                  </a:lnTo>
                  <a:close/>
                </a:path>
              </a:pathLst>
            </a:custGeom>
            <a:grpFill/>
            <a:ln w="25400" cap="rnd">
              <a:solidFill>
                <a:srgbClr val="000000"/>
              </a:solidFill>
              <a:prstDash val="solid"/>
              <a:round/>
            </a:ln>
          </p:spPr>
          <p:txBody>
            <a:bodyPr rtlCol="0" anchor="ctr"/>
            <a:lstStyle/>
            <a:p>
              <a:endParaRPr lang="en-US"/>
            </a:p>
          </p:txBody>
        </p:sp>
        <p:sp>
          <p:nvSpPr>
            <p:cNvPr id="142" name="Freeform 141">
              <a:extLst>
                <a:ext uri="{FF2B5EF4-FFF2-40B4-BE49-F238E27FC236}">
                  <a16:creationId xmlns:a16="http://schemas.microsoft.com/office/drawing/2014/main" id="{BEF373C3-194E-C3F1-4562-52A56417AF3F}"/>
                </a:ext>
              </a:extLst>
            </p:cNvPr>
            <p:cNvSpPr/>
            <p:nvPr/>
          </p:nvSpPr>
          <p:spPr>
            <a:xfrm rot="5400000">
              <a:off x="10630414" y="2754153"/>
              <a:ext cx="37439" cy="447140"/>
            </a:xfrm>
            <a:custGeom>
              <a:avLst/>
              <a:gdLst>
                <a:gd name="connsiteX0" fmla="*/ 0 w 37439"/>
                <a:gd name="connsiteY0" fmla="*/ 0 h 447140"/>
                <a:gd name="connsiteX1" fmla="*/ 37439 w 37439"/>
                <a:gd name="connsiteY1" fmla="*/ 0 h 447140"/>
                <a:gd name="connsiteX2" fmla="*/ 37439 w 37439"/>
                <a:gd name="connsiteY2" fmla="*/ 447140 h 447140"/>
                <a:gd name="connsiteX3" fmla="*/ 0 w 37439"/>
                <a:gd name="connsiteY3" fmla="*/ 447140 h 447140"/>
              </a:gdLst>
              <a:ahLst/>
              <a:cxnLst>
                <a:cxn ang="0">
                  <a:pos x="connsiteX0" y="connsiteY0"/>
                </a:cxn>
                <a:cxn ang="0">
                  <a:pos x="connsiteX1" y="connsiteY1"/>
                </a:cxn>
                <a:cxn ang="0">
                  <a:pos x="connsiteX2" y="connsiteY2"/>
                </a:cxn>
                <a:cxn ang="0">
                  <a:pos x="connsiteX3" y="connsiteY3"/>
                </a:cxn>
              </a:cxnLst>
              <a:rect l="l" t="t" r="r" b="b"/>
              <a:pathLst>
                <a:path w="37439" h="447140">
                  <a:moveTo>
                    <a:pt x="0" y="0"/>
                  </a:moveTo>
                  <a:lnTo>
                    <a:pt x="37439" y="0"/>
                  </a:lnTo>
                  <a:lnTo>
                    <a:pt x="37439" y="447140"/>
                  </a:lnTo>
                  <a:lnTo>
                    <a:pt x="0" y="447140"/>
                  </a:lnTo>
                  <a:close/>
                </a:path>
              </a:pathLst>
            </a:custGeom>
            <a:grpFill/>
            <a:ln w="25400" cap="rnd">
              <a:solidFill>
                <a:srgbClr val="000000"/>
              </a:solidFill>
              <a:prstDash val="solid"/>
              <a:round/>
            </a:ln>
          </p:spPr>
          <p:txBody>
            <a:bodyPr rtlCol="0" anchor="ctr"/>
            <a:lstStyle/>
            <a:p>
              <a:endParaRPr lang="en-US"/>
            </a:p>
          </p:txBody>
        </p:sp>
        <p:sp>
          <p:nvSpPr>
            <p:cNvPr id="143" name="Freeform 142">
              <a:extLst>
                <a:ext uri="{FF2B5EF4-FFF2-40B4-BE49-F238E27FC236}">
                  <a16:creationId xmlns:a16="http://schemas.microsoft.com/office/drawing/2014/main" id="{1CEBA3BD-3AFD-172D-124C-05033391F429}"/>
                </a:ext>
              </a:extLst>
            </p:cNvPr>
            <p:cNvSpPr/>
            <p:nvPr/>
          </p:nvSpPr>
          <p:spPr>
            <a:xfrm>
              <a:off x="10056794" y="2003394"/>
              <a:ext cx="1184679" cy="778196"/>
            </a:xfrm>
            <a:custGeom>
              <a:avLst/>
              <a:gdLst>
                <a:gd name="connsiteX0" fmla="*/ 0 w 1184679"/>
                <a:gd name="connsiteY0" fmla="*/ 0 h 778196"/>
                <a:gd name="connsiteX1" fmla="*/ 1184680 w 1184679"/>
                <a:gd name="connsiteY1" fmla="*/ 0 h 778196"/>
                <a:gd name="connsiteX2" fmla="*/ 1184680 w 1184679"/>
                <a:gd name="connsiteY2" fmla="*/ 778196 h 778196"/>
                <a:gd name="connsiteX3" fmla="*/ 0 w 1184679"/>
                <a:gd name="connsiteY3" fmla="*/ 778196 h 778196"/>
              </a:gdLst>
              <a:ahLst/>
              <a:cxnLst>
                <a:cxn ang="0">
                  <a:pos x="connsiteX0" y="connsiteY0"/>
                </a:cxn>
                <a:cxn ang="0">
                  <a:pos x="connsiteX1" y="connsiteY1"/>
                </a:cxn>
                <a:cxn ang="0">
                  <a:pos x="connsiteX2" y="connsiteY2"/>
                </a:cxn>
                <a:cxn ang="0">
                  <a:pos x="connsiteX3" y="connsiteY3"/>
                </a:cxn>
              </a:cxnLst>
              <a:rect l="l" t="t" r="r" b="b"/>
              <a:pathLst>
                <a:path w="1184679" h="778196">
                  <a:moveTo>
                    <a:pt x="0" y="0"/>
                  </a:moveTo>
                  <a:lnTo>
                    <a:pt x="1184680" y="0"/>
                  </a:lnTo>
                  <a:lnTo>
                    <a:pt x="1184680" y="778196"/>
                  </a:lnTo>
                  <a:lnTo>
                    <a:pt x="0" y="778196"/>
                  </a:lnTo>
                  <a:close/>
                </a:path>
              </a:pathLst>
            </a:custGeom>
            <a:grpFill/>
            <a:ln w="25400" cap="rnd">
              <a:solidFill>
                <a:srgbClr val="000000"/>
              </a:solidFill>
              <a:prstDash val="solid"/>
              <a:round/>
            </a:ln>
          </p:spPr>
          <p:txBody>
            <a:bodyPr rtlCol="0" anchor="ctr"/>
            <a:lstStyle/>
            <a:p>
              <a:endParaRPr lang="en-US"/>
            </a:p>
          </p:txBody>
        </p:sp>
      </p:grpSp>
      <p:grpSp>
        <p:nvGrpSpPr>
          <p:cNvPr id="144" name="Graphic 135">
            <a:extLst>
              <a:ext uri="{FF2B5EF4-FFF2-40B4-BE49-F238E27FC236}">
                <a16:creationId xmlns:a16="http://schemas.microsoft.com/office/drawing/2014/main" id="{B2D17DD3-F75B-EB16-4AC9-5D2C213A5731}"/>
              </a:ext>
            </a:extLst>
          </p:cNvPr>
          <p:cNvGrpSpPr/>
          <p:nvPr/>
        </p:nvGrpSpPr>
        <p:grpSpPr>
          <a:xfrm>
            <a:off x="8396976" y="1512712"/>
            <a:ext cx="1302354" cy="825089"/>
            <a:chOff x="8396976" y="1512712"/>
            <a:chExt cx="1302354" cy="825089"/>
          </a:xfrm>
          <a:solidFill>
            <a:schemeClr val="bg1"/>
          </a:solidFill>
        </p:grpSpPr>
        <p:sp>
          <p:nvSpPr>
            <p:cNvPr id="145" name="Freeform 144">
              <a:extLst>
                <a:ext uri="{FF2B5EF4-FFF2-40B4-BE49-F238E27FC236}">
                  <a16:creationId xmlns:a16="http://schemas.microsoft.com/office/drawing/2014/main" id="{A900DE86-82B5-591F-6E7D-99AC8E5620E9}"/>
                </a:ext>
              </a:extLst>
            </p:cNvPr>
            <p:cNvSpPr/>
            <p:nvPr/>
          </p:nvSpPr>
          <p:spPr>
            <a:xfrm>
              <a:off x="8483853" y="1512712"/>
              <a:ext cx="1128601" cy="753235"/>
            </a:xfrm>
            <a:custGeom>
              <a:avLst/>
              <a:gdLst>
                <a:gd name="connsiteX0" fmla="*/ 100230 w 1128601"/>
                <a:gd name="connsiteY0" fmla="*/ 0 h 753235"/>
                <a:gd name="connsiteX1" fmla="*/ 1028332 w 1128601"/>
                <a:gd name="connsiteY1" fmla="*/ 0 h 753235"/>
                <a:gd name="connsiteX2" fmla="*/ 1128602 w 1128601"/>
                <a:gd name="connsiteY2" fmla="*/ 100270 h 753235"/>
                <a:gd name="connsiteX3" fmla="*/ 1128602 w 1128601"/>
                <a:gd name="connsiteY3" fmla="*/ 753235 h 753235"/>
                <a:gd name="connsiteX4" fmla="*/ 0 w 1128601"/>
                <a:gd name="connsiteY4" fmla="*/ 753235 h 753235"/>
                <a:gd name="connsiteX5" fmla="*/ 0 w 1128601"/>
                <a:gd name="connsiteY5" fmla="*/ 100270 h 753235"/>
                <a:gd name="connsiteX6" fmla="*/ 100270 w 1128601"/>
                <a:gd name="connsiteY6" fmla="*/ 0 h 75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601" h="753235">
                  <a:moveTo>
                    <a:pt x="100230" y="0"/>
                  </a:moveTo>
                  <a:lnTo>
                    <a:pt x="1028332" y="0"/>
                  </a:lnTo>
                  <a:cubicBezTo>
                    <a:pt x="1083653" y="0"/>
                    <a:pt x="1128602" y="44909"/>
                    <a:pt x="1128602" y="100270"/>
                  </a:cubicBezTo>
                  <a:lnTo>
                    <a:pt x="1128602" y="753235"/>
                  </a:lnTo>
                  <a:lnTo>
                    <a:pt x="0" y="753235"/>
                  </a:lnTo>
                  <a:lnTo>
                    <a:pt x="0" y="100270"/>
                  </a:lnTo>
                  <a:cubicBezTo>
                    <a:pt x="0" y="44949"/>
                    <a:pt x="44909" y="0"/>
                    <a:pt x="100270" y="0"/>
                  </a:cubicBezTo>
                  <a:close/>
                </a:path>
              </a:pathLst>
            </a:custGeom>
            <a:grpFill/>
            <a:ln w="25400" cap="rnd">
              <a:solidFill>
                <a:srgbClr val="000000"/>
              </a:solidFill>
              <a:prstDash val="solid"/>
              <a:round/>
            </a:ln>
          </p:spPr>
          <p:txBody>
            <a:bodyPr rtlCol="0" anchor="ctr"/>
            <a:lstStyle/>
            <a:p>
              <a:endParaRPr lang="en-US"/>
            </a:p>
          </p:txBody>
        </p:sp>
        <p:sp>
          <p:nvSpPr>
            <p:cNvPr id="146" name="Freeform 145">
              <a:extLst>
                <a:ext uri="{FF2B5EF4-FFF2-40B4-BE49-F238E27FC236}">
                  <a16:creationId xmlns:a16="http://schemas.microsoft.com/office/drawing/2014/main" id="{2FA22EFA-9043-70A0-F2C4-39831105E893}"/>
                </a:ext>
              </a:extLst>
            </p:cNvPr>
            <p:cNvSpPr/>
            <p:nvPr/>
          </p:nvSpPr>
          <p:spPr>
            <a:xfrm>
              <a:off x="8557257" y="1586036"/>
              <a:ext cx="981793" cy="606625"/>
            </a:xfrm>
            <a:custGeom>
              <a:avLst/>
              <a:gdLst>
                <a:gd name="connsiteX0" fmla="*/ 0 w 981793"/>
                <a:gd name="connsiteY0" fmla="*/ 0 h 606625"/>
                <a:gd name="connsiteX1" fmla="*/ 981794 w 981793"/>
                <a:gd name="connsiteY1" fmla="*/ 0 h 606625"/>
                <a:gd name="connsiteX2" fmla="*/ 981794 w 981793"/>
                <a:gd name="connsiteY2" fmla="*/ 606626 h 606625"/>
                <a:gd name="connsiteX3" fmla="*/ 0 w 981793"/>
                <a:gd name="connsiteY3" fmla="*/ 606626 h 606625"/>
              </a:gdLst>
              <a:ahLst/>
              <a:cxnLst>
                <a:cxn ang="0">
                  <a:pos x="connsiteX0" y="connsiteY0"/>
                </a:cxn>
                <a:cxn ang="0">
                  <a:pos x="connsiteX1" y="connsiteY1"/>
                </a:cxn>
                <a:cxn ang="0">
                  <a:pos x="connsiteX2" y="connsiteY2"/>
                </a:cxn>
                <a:cxn ang="0">
                  <a:pos x="connsiteX3" y="connsiteY3"/>
                </a:cxn>
              </a:cxnLst>
              <a:rect l="l" t="t" r="r" b="b"/>
              <a:pathLst>
                <a:path w="981793" h="606625">
                  <a:moveTo>
                    <a:pt x="0" y="0"/>
                  </a:moveTo>
                  <a:lnTo>
                    <a:pt x="981794" y="0"/>
                  </a:lnTo>
                  <a:lnTo>
                    <a:pt x="981794" y="606626"/>
                  </a:lnTo>
                  <a:lnTo>
                    <a:pt x="0" y="606626"/>
                  </a:lnTo>
                  <a:close/>
                </a:path>
              </a:pathLst>
            </a:custGeom>
            <a:grpFill/>
            <a:ln w="25400" cap="rnd">
              <a:solidFill>
                <a:srgbClr val="000000"/>
              </a:solidFill>
              <a:prstDash val="solid"/>
              <a:round/>
            </a:ln>
          </p:spPr>
          <p:txBody>
            <a:bodyPr rtlCol="0" anchor="ctr"/>
            <a:lstStyle/>
            <a:p>
              <a:endParaRPr lang="en-US"/>
            </a:p>
          </p:txBody>
        </p:sp>
        <p:sp>
          <p:nvSpPr>
            <p:cNvPr id="147" name="Freeform 146">
              <a:extLst>
                <a:ext uri="{FF2B5EF4-FFF2-40B4-BE49-F238E27FC236}">
                  <a16:creationId xmlns:a16="http://schemas.microsoft.com/office/drawing/2014/main" id="{7116DBA4-BACE-2355-C076-9717F878BCCF}"/>
                </a:ext>
              </a:extLst>
            </p:cNvPr>
            <p:cNvSpPr/>
            <p:nvPr/>
          </p:nvSpPr>
          <p:spPr>
            <a:xfrm>
              <a:off x="8396976" y="2268809"/>
              <a:ext cx="1302354" cy="68992"/>
            </a:xfrm>
            <a:custGeom>
              <a:avLst/>
              <a:gdLst>
                <a:gd name="connsiteX0" fmla="*/ 0 w 1302354"/>
                <a:gd name="connsiteY0" fmla="*/ 0 h 68992"/>
                <a:gd name="connsiteX1" fmla="*/ 1302355 w 1302354"/>
                <a:gd name="connsiteY1" fmla="*/ 0 h 68992"/>
                <a:gd name="connsiteX2" fmla="*/ 1302355 w 1302354"/>
                <a:gd name="connsiteY2" fmla="*/ 68993 h 68992"/>
                <a:gd name="connsiteX3" fmla="*/ 0 w 1302354"/>
                <a:gd name="connsiteY3" fmla="*/ 68993 h 68992"/>
              </a:gdLst>
              <a:ahLst/>
              <a:cxnLst>
                <a:cxn ang="0">
                  <a:pos x="connsiteX0" y="connsiteY0"/>
                </a:cxn>
                <a:cxn ang="0">
                  <a:pos x="connsiteX1" y="connsiteY1"/>
                </a:cxn>
                <a:cxn ang="0">
                  <a:pos x="connsiteX2" y="connsiteY2"/>
                </a:cxn>
                <a:cxn ang="0">
                  <a:pos x="connsiteX3" y="connsiteY3"/>
                </a:cxn>
              </a:cxnLst>
              <a:rect l="l" t="t" r="r" b="b"/>
              <a:pathLst>
                <a:path w="1302354" h="68992">
                  <a:moveTo>
                    <a:pt x="0" y="0"/>
                  </a:moveTo>
                  <a:lnTo>
                    <a:pt x="1302355" y="0"/>
                  </a:lnTo>
                  <a:lnTo>
                    <a:pt x="1302355" y="68993"/>
                  </a:lnTo>
                  <a:lnTo>
                    <a:pt x="0" y="68993"/>
                  </a:lnTo>
                  <a:close/>
                </a:path>
              </a:pathLst>
            </a:custGeom>
            <a:grpFill/>
            <a:ln w="25400" cap="rnd">
              <a:solidFill>
                <a:srgbClr val="000000"/>
              </a:solidFill>
              <a:prstDash val="solid"/>
              <a:round/>
            </a:ln>
          </p:spPr>
          <p:txBody>
            <a:bodyPr rtlCol="0" anchor="ctr"/>
            <a:lstStyle/>
            <a:p>
              <a:endParaRPr lang="en-US"/>
            </a:p>
          </p:txBody>
        </p:sp>
      </p:grpSp>
      <p:sp>
        <p:nvSpPr>
          <p:cNvPr id="137" name="Text">
            <a:extLst>
              <a:ext uri="{FF2B5EF4-FFF2-40B4-BE49-F238E27FC236}">
                <a16:creationId xmlns:a16="http://schemas.microsoft.com/office/drawing/2014/main" id="{F198B6BB-3531-AFB9-5AF4-A148B467AE7C}"/>
              </a:ext>
            </a:extLst>
          </p:cNvPr>
          <p:cNvSpPr txBox="1">
            <a:spLocks/>
          </p:cNvSpPr>
          <p:nvPr/>
        </p:nvSpPr>
        <p:spPr>
          <a:xfrm>
            <a:off x="6361726" y="4422285"/>
            <a:ext cx="1645935"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38" name="Text">
            <a:extLst>
              <a:ext uri="{FF2B5EF4-FFF2-40B4-BE49-F238E27FC236}">
                <a16:creationId xmlns:a16="http://schemas.microsoft.com/office/drawing/2014/main" id="{86138DEF-8B35-5F07-EA08-008B48F675AC}"/>
              </a:ext>
            </a:extLst>
          </p:cNvPr>
          <p:cNvSpPr txBox="1">
            <a:spLocks/>
          </p:cNvSpPr>
          <p:nvPr/>
        </p:nvSpPr>
        <p:spPr>
          <a:xfrm>
            <a:off x="9455303" y="4422285"/>
            <a:ext cx="1645935" cy="609737"/>
          </a:xfrm>
          <a:prstGeom prst="rect">
            <a:avLst/>
          </a:prstGeom>
          <a:solidFill>
            <a:schemeClr val="bg1"/>
          </a:solidFill>
          <a:ln w="28575">
            <a:solidFill>
              <a:schemeClr val="tx1"/>
            </a:solidFill>
          </a:ln>
        </p:spPr>
        <p:txBody>
          <a:bodyPr vert="horz" wrap="none" lIns="180000" tIns="180000" rIns="180000" bIns="180000" numCol="1" spcCol="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921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E0AF-EF9A-970A-A81D-B89537F3D4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9864A-B476-6308-1B17-C9140C5DE66D}"/>
              </a:ext>
            </a:extLst>
          </p:cNvPr>
          <p:cNvSpPr>
            <a:spLocks noGrp="1"/>
          </p:cNvSpPr>
          <p:nvPr>
            <p:ph type="sldNum" sz="quarter" idx="12"/>
          </p:nvPr>
        </p:nvSpPr>
        <p:spPr/>
        <p:txBody>
          <a:bodyPr/>
          <a:lstStyle/>
          <a:p>
            <a:r>
              <a:rPr lang="en-US"/>
              <a:t>#</a:t>
            </a:r>
            <a:fld id="{6992B5C9-27B4-CF48-BB10-5E571F14470A}" type="slidenum">
              <a:rPr lang="en-US" smtClean="0"/>
              <a:pPr/>
              <a:t>27</a:t>
            </a:fld>
            <a:endParaRPr lang="en-US"/>
          </a:p>
        </p:txBody>
      </p:sp>
      <p:sp>
        <p:nvSpPr>
          <p:cNvPr id="3" name="Title 3">
            <a:extLst>
              <a:ext uri="{FF2B5EF4-FFF2-40B4-BE49-F238E27FC236}">
                <a16:creationId xmlns:a16="http://schemas.microsoft.com/office/drawing/2014/main" id="{B91F7FC9-ABCF-9112-B048-7193A1C5BCCB}"/>
              </a:ext>
            </a:extLst>
          </p:cNvPr>
          <p:cNvSpPr txBox="1">
            <a:spLocks/>
          </p:cNvSpPr>
          <p:nvPr/>
        </p:nvSpPr>
        <p:spPr>
          <a:xfrm>
            <a:off x="407988" y="461963"/>
            <a:ext cx="5616576" cy="6128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SUPERHERO CHALLENGE: HOW DID YOU DO?</a:t>
            </a:r>
          </a:p>
        </p:txBody>
      </p:sp>
      <p:sp>
        <p:nvSpPr>
          <p:cNvPr id="7" name="Text">
            <a:extLst>
              <a:ext uri="{FF2B5EF4-FFF2-40B4-BE49-F238E27FC236}">
                <a16:creationId xmlns:a16="http://schemas.microsoft.com/office/drawing/2014/main" id="{98A230F1-98F7-A202-508F-8E5645FA435F}"/>
              </a:ext>
            </a:extLst>
          </p:cNvPr>
          <p:cNvSpPr txBox="1">
            <a:spLocks/>
          </p:cNvSpPr>
          <p:nvPr/>
        </p:nvSpPr>
        <p:spPr>
          <a:xfrm>
            <a:off x="407927" y="1216241"/>
            <a:ext cx="5616636" cy="4869013"/>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8" name="Text">
            <a:extLst>
              <a:ext uri="{FF2B5EF4-FFF2-40B4-BE49-F238E27FC236}">
                <a16:creationId xmlns:a16="http://schemas.microsoft.com/office/drawing/2014/main" id="{3F54DAF4-731C-87EE-EB47-730AA4DCF0DE}"/>
              </a:ext>
            </a:extLst>
          </p:cNvPr>
          <p:cNvSpPr txBox="1">
            <a:spLocks/>
          </p:cNvSpPr>
          <p:nvPr/>
        </p:nvSpPr>
        <p:spPr>
          <a:xfrm>
            <a:off x="6161073" y="1216241"/>
            <a:ext cx="5616636" cy="4869013"/>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E8315488-7C0B-A6EE-C3D0-41B4552CEC1E}"/>
              </a:ext>
            </a:extLst>
          </p:cNvPr>
          <p:cNvSpPr txBox="1">
            <a:spLocks/>
          </p:cNvSpPr>
          <p:nvPr/>
        </p:nvSpPr>
        <p:spPr>
          <a:xfrm>
            <a:off x="407988" y="1216242"/>
            <a:ext cx="1423999" cy="609737"/>
          </a:xfrm>
          <a:prstGeom prst="rect">
            <a:avLst/>
          </a:prstGeom>
          <a:ln w="28575">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Data </a:t>
            </a:r>
            <a:r>
              <a:rPr lang="en-US" sz="1600" err="1">
                <a:latin typeface="Tahoma" panose="020B0604030504040204" pitchFamily="34" charset="0"/>
                <a:ea typeface="Tahoma" panose="020B0604030504040204" pitchFamily="34" charset="0"/>
                <a:cs typeface="Tahoma" panose="020B0604030504040204" pitchFamily="34" charset="0"/>
              </a:rPr>
              <a:t>centre</a:t>
            </a: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4" name="Text">
            <a:extLst>
              <a:ext uri="{FF2B5EF4-FFF2-40B4-BE49-F238E27FC236}">
                <a16:creationId xmlns:a16="http://schemas.microsoft.com/office/drawing/2014/main" id="{8B268F32-7EB8-7B1A-A97C-5DFA2F6E12EF}"/>
              </a:ext>
            </a:extLst>
          </p:cNvPr>
          <p:cNvSpPr txBox="1">
            <a:spLocks/>
          </p:cNvSpPr>
          <p:nvPr/>
        </p:nvSpPr>
        <p:spPr>
          <a:xfrm>
            <a:off x="6161073" y="1216242"/>
            <a:ext cx="1520371" cy="609737"/>
          </a:xfrm>
          <a:prstGeom prst="rect">
            <a:avLst/>
          </a:prstGeom>
          <a:ln w="28575">
            <a:solidFill>
              <a:schemeClr val="tx1"/>
            </a:solidFill>
          </a:ln>
        </p:spPr>
        <p:txBody>
          <a:bodyPr vert="horz" wrap="non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nSpc>
                <a:spcPct val="100000"/>
              </a:lnSpc>
              <a:buNone/>
            </a:pPr>
            <a:r>
              <a:rPr lang="en-US" sz="1600">
                <a:latin typeface="Tahoma"/>
                <a:ea typeface="Tahoma"/>
                <a:cs typeface="Tahoma"/>
              </a:rPr>
              <a:t>Alice’s house</a:t>
            </a:r>
            <a:endParaRPr lang="en-US"/>
          </a:p>
        </p:txBody>
      </p:sp>
      <p:sp>
        <p:nvSpPr>
          <p:cNvPr id="4" name="Text">
            <a:extLst>
              <a:ext uri="{FF2B5EF4-FFF2-40B4-BE49-F238E27FC236}">
                <a16:creationId xmlns:a16="http://schemas.microsoft.com/office/drawing/2014/main" id="{E9032A0A-86F8-23D2-85A4-FDE785C3225E}"/>
              </a:ext>
            </a:extLst>
          </p:cNvPr>
          <p:cNvSpPr txBox="1">
            <a:spLocks/>
          </p:cNvSpPr>
          <p:nvPr/>
        </p:nvSpPr>
        <p:spPr>
          <a:xfrm>
            <a:off x="652737" y="4352415"/>
            <a:ext cx="1647804" cy="609737"/>
          </a:xfrm>
          <a:prstGeom prst="rect">
            <a:avLst/>
          </a:prstGeom>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Three servers</a:t>
            </a:r>
          </a:p>
        </p:txBody>
      </p:sp>
      <p:pic>
        <p:nvPicPr>
          <p:cNvPr id="6" name="Graphic 5">
            <a:extLst>
              <a:ext uri="{FF2B5EF4-FFF2-40B4-BE49-F238E27FC236}">
                <a16:creationId xmlns:a16="http://schemas.microsoft.com/office/drawing/2014/main" id="{699A9FD1-0396-ACB4-8BE0-4383DE9B5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85" y="2666866"/>
            <a:ext cx="1457109" cy="525084"/>
          </a:xfrm>
          <a:prstGeom prst="rect">
            <a:avLst/>
          </a:prstGeom>
        </p:spPr>
      </p:pic>
      <p:pic>
        <p:nvPicPr>
          <p:cNvPr id="10" name="Graphic 9">
            <a:extLst>
              <a:ext uri="{FF2B5EF4-FFF2-40B4-BE49-F238E27FC236}">
                <a16:creationId xmlns:a16="http://schemas.microsoft.com/office/drawing/2014/main" id="{1A11C2ED-C3DB-80B3-8067-87642DF2D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85" y="3170555"/>
            <a:ext cx="1457109" cy="525084"/>
          </a:xfrm>
          <a:prstGeom prst="rect">
            <a:avLst/>
          </a:prstGeom>
        </p:spPr>
      </p:pic>
      <p:pic>
        <p:nvPicPr>
          <p:cNvPr id="11" name="Graphic 10">
            <a:extLst>
              <a:ext uri="{FF2B5EF4-FFF2-40B4-BE49-F238E27FC236}">
                <a16:creationId xmlns:a16="http://schemas.microsoft.com/office/drawing/2014/main" id="{3F2E8BF6-43DB-6BC6-163E-D6173D8E0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85" y="3667186"/>
            <a:ext cx="1457109" cy="525084"/>
          </a:xfrm>
          <a:prstGeom prst="rect">
            <a:avLst/>
          </a:prstGeom>
        </p:spPr>
      </p:pic>
      <p:cxnSp>
        <p:nvCxnSpPr>
          <p:cNvPr id="12" name="Straight Connector 11">
            <a:extLst>
              <a:ext uri="{FF2B5EF4-FFF2-40B4-BE49-F238E27FC236}">
                <a16:creationId xmlns:a16="http://schemas.microsoft.com/office/drawing/2014/main" id="{CC5BBE32-79B0-0E96-F22A-A0E10F7072D9}"/>
              </a:ext>
            </a:extLst>
          </p:cNvPr>
          <p:cNvCxnSpPr>
            <a:cxnSpLocks/>
          </p:cNvCxnSpPr>
          <p:nvPr/>
        </p:nvCxnSpPr>
        <p:spPr>
          <a:xfrm>
            <a:off x="2205194" y="3446932"/>
            <a:ext cx="788216"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A62C0A-A678-9EBE-1C79-AFAB12A98A2C}"/>
              </a:ext>
            </a:extLst>
          </p:cNvPr>
          <p:cNvCxnSpPr>
            <a:cxnSpLocks/>
          </p:cNvCxnSpPr>
          <p:nvPr/>
        </p:nvCxnSpPr>
        <p:spPr>
          <a:xfrm>
            <a:off x="2205194" y="2932027"/>
            <a:ext cx="788216" cy="514905"/>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8598C62-A647-6920-5B68-05AD3AB7F75C}"/>
              </a:ext>
            </a:extLst>
          </p:cNvPr>
          <p:cNvCxnSpPr>
            <a:cxnSpLocks/>
          </p:cNvCxnSpPr>
          <p:nvPr/>
        </p:nvCxnSpPr>
        <p:spPr>
          <a:xfrm flipV="1">
            <a:off x="2205194" y="3446932"/>
            <a:ext cx="788216" cy="488272"/>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27" name="Graphic 26">
            <a:extLst>
              <a:ext uri="{FF2B5EF4-FFF2-40B4-BE49-F238E27FC236}">
                <a16:creationId xmlns:a16="http://schemas.microsoft.com/office/drawing/2014/main" id="{3F036265-C681-F4E7-A246-D95195D2F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3410" y="3129320"/>
            <a:ext cx="2735362" cy="635225"/>
          </a:xfrm>
          <a:prstGeom prst="rect">
            <a:avLst/>
          </a:prstGeom>
        </p:spPr>
      </p:pic>
      <p:sp>
        <p:nvSpPr>
          <p:cNvPr id="28" name="Text">
            <a:extLst>
              <a:ext uri="{FF2B5EF4-FFF2-40B4-BE49-F238E27FC236}">
                <a16:creationId xmlns:a16="http://schemas.microsoft.com/office/drawing/2014/main" id="{5D101F04-0495-AD82-638F-5FD50BFE93F3}"/>
              </a:ext>
            </a:extLst>
          </p:cNvPr>
          <p:cNvSpPr txBox="1">
            <a:spLocks/>
          </p:cNvSpPr>
          <p:nvPr/>
        </p:nvSpPr>
        <p:spPr>
          <a:xfrm>
            <a:off x="3880918" y="4352415"/>
            <a:ext cx="960346" cy="609737"/>
          </a:xfrm>
          <a:prstGeom prst="rect">
            <a:avLst/>
          </a:prstGeom>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Switch</a:t>
            </a:r>
          </a:p>
        </p:txBody>
      </p:sp>
      <p:cxnSp>
        <p:nvCxnSpPr>
          <p:cNvPr id="29" name="Straight Connector 28">
            <a:extLst>
              <a:ext uri="{FF2B5EF4-FFF2-40B4-BE49-F238E27FC236}">
                <a16:creationId xmlns:a16="http://schemas.microsoft.com/office/drawing/2014/main" id="{AC477B79-04BE-094A-B431-073876FC2A4A}"/>
              </a:ext>
            </a:extLst>
          </p:cNvPr>
          <p:cNvCxnSpPr>
            <a:cxnSpLocks/>
          </p:cNvCxnSpPr>
          <p:nvPr/>
        </p:nvCxnSpPr>
        <p:spPr>
          <a:xfrm>
            <a:off x="5735547" y="3446932"/>
            <a:ext cx="795459"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42" name="Graphic 41">
            <a:extLst>
              <a:ext uri="{FF2B5EF4-FFF2-40B4-BE49-F238E27FC236}">
                <a16:creationId xmlns:a16="http://schemas.microsoft.com/office/drawing/2014/main" id="{73B53028-D9EE-2DF6-AD61-C583EAF2F7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16211" y="3196276"/>
            <a:ext cx="1233996" cy="501311"/>
          </a:xfrm>
          <a:prstGeom prst="rect">
            <a:avLst/>
          </a:prstGeom>
        </p:spPr>
      </p:pic>
      <p:cxnSp>
        <p:nvCxnSpPr>
          <p:cNvPr id="43" name="Straight Connector 42">
            <a:extLst>
              <a:ext uri="{FF2B5EF4-FFF2-40B4-BE49-F238E27FC236}">
                <a16:creationId xmlns:a16="http://schemas.microsoft.com/office/drawing/2014/main" id="{8A754BE1-A540-62AF-F518-24C97E377327}"/>
              </a:ext>
            </a:extLst>
          </p:cNvPr>
          <p:cNvCxnSpPr>
            <a:cxnSpLocks/>
          </p:cNvCxnSpPr>
          <p:nvPr/>
        </p:nvCxnSpPr>
        <p:spPr>
          <a:xfrm flipH="1">
            <a:off x="7750207" y="2745096"/>
            <a:ext cx="1145732" cy="701835"/>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91CCE14-9647-1010-43D6-FCCEC71CFE19}"/>
              </a:ext>
            </a:extLst>
          </p:cNvPr>
          <p:cNvCxnSpPr>
            <a:cxnSpLocks/>
            <a:endCxn id="42" idx="3"/>
          </p:cNvCxnSpPr>
          <p:nvPr/>
        </p:nvCxnSpPr>
        <p:spPr>
          <a:xfrm flipH="1" flipV="1">
            <a:off x="7750207" y="3446932"/>
            <a:ext cx="1298543" cy="1210351"/>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B3AE28F-2A3D-D342-2CB5-778FE84CEA76}"/>
              </a:ext>
            </a:extLst>
          </p:cNvPr>
          <p:cNvCxnSpPr>
            <a:cxnSpLocks/>
          </p:cNvCxnSpPr>
          <p:nvPr/>
        </p:nvCxnSpPr>
        <p:spPr>
          <a:xfrm flipH="1">
            <a:off x="7750205" y="3170555"/>
            <a:ext cx="2090708" cy="276376"/>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1D3E2AB-D90D-788F-ADA6-44E8EEAD5631}"/>
              </a:ext>
            </a:extLst>
          </p:cNvPr>
          <p:cNvCxnSpPr>
            <a:cxnSpLocks/>
            <a:endCxn id="42" idx="3"/>
          </p:cNvCxnSpPr>
          <p:nvPr/>
        </p:nvCxnSpPr>
        <p:spPr>
          <a:xfrm flipH="1" flipV="1">
            <a:off x="7750207" y="3446932"/>
            <a:ext cx="2176823" cy="682527"/>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pic>
        <p:nvPicPr>
          <p:cNvPr id="58" name="Graphic 57">
            <a:extLst>
              <a:ext uri="{FF2B5EF4-FFF2-40B4-BE49-F238E27FC236}">
                <a16:creationId xmlns:a16="http://schemas.microsoft.com/office/drawing/2014/main" id="{A8A4A71D-2576-10FD-8A11-BBA8694A4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8377" y="3833223"/>
            <a:ext cx="508737" cy="780064"/>
          </a:xfrm>
          <a:prstGeom prst="rect">
            <a:avLst/>
          </a:prstGeom>
        </p:spPr>
      </p:pic>
      <p:pic>
        <p:nvPicPr>
          <p:cNvPr id="59" name="Graphic 58">
            <a:extLst>
              <a:ext uri="{FF2B5EF4-FFF2-40B4-BE49-F238E27FC236}">
                <a16:creationId xmlns:a16="http://schemas.microsoft.com/office/drawing/2014/main" id="{22939585-D8E6-3590-9897-9EE68742AF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2498" y="4565502"/>
            <a:ext cx="508737" cy="780064"/>
          </a:xfrm>
          <a:prstGeom prst="rect">
            <a:avLst/>
          </a:prstGeom>
        </p:spPr>
      </p:pic>
      <p:pic>
        <p:nvPicPr>
          <p:cNvPr id="61" name="Graphic 60">
            <a:extLst>
              <a:ext uri="{FF2B5EF4-FFF2-40B4-BE49-F238E27FC236}">
                <a16:creationId xmlns:a16="http://schemas.microsoft.com/office/drawing/2014/main" id="{19D8C823-8EE8-43F7-91DA-DC4CB71BCE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7423" y="2575347"/>
            <a:ext cx="1308585" cy="1061144"/>
          </a:xfrm>
          <a:prstGeom prst="rect">
            <a:avLst/>
          </a:prstGeom>
        </p:spPr>
      </p:pic>
      <p:pic>
        <p:nvPicPr>
          <p:cNvPr id="62" name="Graphic 61">
            <a:extLst>
              <a:ext uri="{FF2B5EF4-FFF2-40B4-BE49-F238E27FC236}">
                <a16:creationId xmlns:a16="http://schemas.microsoft.com/office/drawing/2014/main" id="{77EB985C-C3C6-B0C2-5DAF-5968F7DA07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89028" y="1825979"/>
            <a:ext cx="1319444" cy="842536"/>
          </a:xfrm>
          <a:prstGeom prst="rect">
            <a:avLst/>
          </a:prstGeom>
        </p:spPr>
      </p:pic>
      <p:sp>
        <p:nvSpPr>
          <p:cNvPr id="64" name="Text">
            <a:extLst>
              <a:ext uri="{FF2B5EF4-FFF2-40B4-BE49-F238E27FC236}">
                <a16:creationId xmlns:a16="http://schemas.microsoft.com/office/drawing/2014/main" id="{73612F18-01F5-992B-D382-241C74B78579}"/>
              </a:ext>
            </a:extLst>
          </p:cNvPr>
          <p:cNvSpPr txBox="1">
            <a:spLocks/>
          </p:cNvSpPr>
          <p:nvPr/>
        </p:nvSpPr>
        <p:spPr>
          <a:xfrm>
            <a:off x="6430398" y="4318691"/>
            <a:ext cx="1702767" cy="1102179"/>
          </a:xfrm>
          <a:prstGeom prst="rect">
            <a:avLst/>
          </a:prstGeom>
          <a:ln w="25400">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Home router (with switch inside)</a:t>
            </a:r>
          </a:p>
        </p:txBody>
      </p:sp>
      <p:sp>
        <p:nvSpPr>
          <p:cNvPr id="65" name="Text">
            <a:extLst>
              <a:ext uri="{FF2B5EF4-FFF2-40B4-BE49-F238E27FC236}">
                <a16:creationId xmlns:a16="http://schemas.microsoft.com/office/drawing/2014/main" id="{00FD875A-FF2A-D70A-C022-5C72800A1742}"/>
              </a:ext>
            </a:extLst>
          </p:cNvPr>
          <p:cNvSpPr txBox="1">
            <a:spLocks/>
          </p:cNvSpPr>
          <p:nvPr/>
        </p:nvSpPr>
        <p:spPr>
          <a:xfrm>
            <a:off x="10540788" y="4772813"/>
            <a:ext cx="969964" cy="609737"/>
          </a:xfrm>
          <a:prstGeom prst="rect">
            <a:avLst/>
          </a:prstGeom>
          <a:ln w="25400">
            <a:solidFill>
              <a:schemeClr val="tx1"/>
            </a:solidFill>
          </a:ln>
        </p:spPr>
        <p:txBody>
          <a:bodyPr vert="horz" wrap="non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Clients</a:t>
            </a:r>
          </a:p>
        </p:txBody>
      </p:sp>
      <p:cxnSp>
        <p:nvCxnSpPr>
          <p:cNvPr id="5" name="Straight Connector 4">
            <a:extLst>
              <a:ext uri="{FF2B5EF4-FFF2-40B4-BE49-F238E27FC236}">
                <a16:creationId xmlns:a16="http://schemas.microsoft.com/office/drawing/2014/main" id="{65BA55C2-0E65-291C-E761-D88CE0ED4675}"/>
              </a:ext>
            </a:extLst>
          </p:cNvPr>
          <p:cNvCxnSpPr>
            <a:cxnSpLocks/>
            <a:stCxn id="62" idx="3"/>
          </p:cNvCxnSpPr>
          <p:nvPr/>
        </p:nvCxnSpPr>
        <p:spPr>
          <a:xfrm>
            <a:off x="9708472" y="2247247"/>
            <a:ext cx="319905" cy="237536"/>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E2C64ED-D4B8-320A-71D3-757C804BB691}"/>
              </a:ext>
            </a:extLst>
          </p:cNvPr>
          <p:cNvCxnSpPr>
            <a:cxnSpLocks/>
          </p:cNvCxnSpPr>
          <p:nvPr/>
        </p:nvCxnSpPr>
        <p:spPr>
          <a:xfrm flipV="1">
            <a:off x="10631715" y="3740400"/>
            <a:ext cx="167654" cy="329709"/>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EBD4410-DE2B-C597-EE14-B51CB0509082}"/>
              </a:ext>
            </a:extLst>
          </p:cNvPr>
          <p:cNvCxnSpPr>
            <a:cxnSpLocks/>
          </p:cNvCxnSpPr>
          <p:nvPr/>
        </p:nvCxnSpPr>
        <p:spPr>
          <a:xfrm flipH="1">
            <a:off x="9708472" y="4711747"/>
            <a:ext cx="349611" cy="243787"/>
          </a:xfrm>
          <a:prstGeom prst="line">
            <a:avLst/>
          </a:prstGeom>
          <a:ln w="31750">
            <a:solidFill>
              <a:schemeClr val="accent4"/>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99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77181-80A4-443B-7B07-7456A8217BF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19CE5-6685-8AE9-FD70-714237F90098}"/>
              </a:ext>
            </a:extLst>
          </p:cNvPr>
          <p:cNvSpPr>
            <a:spLocks noGrp="1"/>
          </p:cNvSpPr>
          <p:nvPr>
            <p:ph type="sldNum" sz="quarter" idx="12"/>
          </p:nvPr>
        </p:nvSpPr>
        <p:spPr/>
        <p:txBody>
          <a:bodyPr/>
          <a:lstStyle/>
          <a:p>
            <a:r>
              <a:rPr lang="en-US"/>
              <a:t>#</a:t>
            </a:r>
            <a:fld id="{6992B5C9-27B4-CF48-BB10-5E571F14470A}" type="slidenum">
              <a:rPr lang="en-US" smtClean="0"/>
              <a:pPr/>
              <a:t>29</a:t>
            </a:fld>
            <a:endParaRPr lang="en-US"/>
          </a:p>
        </p:txBody>
      </p:sp>
      <p:sp>
        <p:nvSpPr>
          <p:cNvPr id="3" name="Title 3">
            <a:extLst>
              <a:ext uri="{FF2B5EF4-FFF2-40B4-BE49-F238E27FC236}">
                <a16:creationId xmlns:a16="http://schemas.microsoft.com/office/drawing/2014/main" id="{1D605961-02A5-54D7-0434-518FE2EE83F1}"/>
              </a:ext>
            </a:extLst>
          </p:cNvPr>
          <p:cNvSpPr txBox="1">
            <a:spLocks/>
          </p:cNvSpPr>
          <p:nvPr/>
        </p:nvSpPr>
        <p:spPr>
          <a:xfrm>
            <a:off x="407987" y="461963"/>
            <a:ext cx="3708401" cy="8621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CONGRATULATIONS,</a:t>
            </a:r>
            <a:br>
              <a:rPr lang="en-US"/>
            </a:br>
            <a:r>
              <a:rPr lang="en-US"/>
              <a:t>DATA SUPERHEROES!</a:t>
            </a:r>
          </a:p>
        </p:txBody>
      </p:sp>
      <p:sp>
        <p:nvSpPr>
          <p:cNvPr id="7" name="Text">
            <a:extLst>
              <a:ext uri="{FF2B5EF4-FFF2-40B4-BE49-F238E27FC236}">
                <a16:creationId xmlns:a16="http://schemas.microsoft.com/office/drawing/2014/main" id="{B2F7E3E0-B57E-1536-7C76-FD9044EA6566}"/>
              </a:ext>
            </a:extLst>
          </p:cNvPr>
          <p:cNvSpPr txBox="1">
            <a:spLocks/>
          </p:cNvSpPr>
          <p:nvPr/>
        </p:nvSpPr>
        <p:spPr>
          <a:xfrm>
            <a:off x="4116387" y="461962"/>
            <a:ext cx="7667625" cy="5557097"/>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07882B8F-8DF2-0C4B-39E7-1481EB3184B5}"/>
              </a:ext>
            </a:extLst>
          </p:cNvPr>
          <p:cNvSpPr txBox="1">
            <a:spLocks/>
          </p:cNvSpPr>
          <p:nvPr/>
        </p:nvSpPr>
        <p:spPr>
          <a:xfrm>
            <a:off x="407989" y="1324077"/>
            <a:ext cx="3708400" cy="4694982"/>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Now you know a lot more about the internet and how it works! </a:t>
            </a:r>
          </a:p>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How confidently can you:</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explain the communication and collaboration opportunities offered by networks</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explain how the internet provides services like the World Wide Web </a:t>
            </a:r>
          </a:p>
          <a:p>
            <a:pPr marL="293688" lvl="3" indent="-285750">
              <a:lnSpc>
                <a:spcPct val="100000"/>
              </a:lnSpc>
            </a:pPr>
            <a:r>
              <a:rPr lang="en-US" sz="1600">
                <a:latin typeface="Tahoma" panose="020B0604030504040204" pitchFamily="34" charset="0"/>
                <a:ea typeface="Tahoma" panose="020B0604030504040204" pitchFamily="34" charset="0"/>
                <a:cs typeface="Tahoma" panose="020B0604030504040204" pitchFamily="34" charset="0"/>
              </a:rPr>
              <a:t>name and draw the parts of</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a network.</a:t>
            </a:r>
          </a:p>
        </p:txBody>
      </p:sp>
      <p:sp>
        <p:nvSpPr>
          <p:cNvPr id="5" name="frame-purple">
            <a:extLst>
              <a:ext uri="{FF2B5EF4-FFF2-40B4-BE49-F238E27FC236}">
                <a16:creationId xmlns:a16="http://schemas.microsoft.com/office/drawing/2014/main" id="{8740A1B1-7C28-27DA-6CCA-2CF79230F06C}"/>
              </a:ext>
            </a:extLst>
          </p:cNvPr>
          <p:cNvSpPr/>
          <p:nvPr/>
        </p:nvSpPr>
        <p:spPr>
          <a:xfrm>
            <a:off x="4770860" y="5179821"/>
            <a:ext cx="3161878" cy="1102179"/>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If you were doing your drawing of the internet again, would it be different? How?</a:t>
            </a:r>
          </a:p>
        </p:txBody>
      </p:sp>
      <p:sp>
        <p:nvSpPr>
          <p:cNvPr id="38" name="Text">
            <a:extLst>
              <a:ext uri="{FF2B5EF4-FFF2-40B4-BE49-F238E27FC236}">
                <a16:creationId xmlns:a16="http://schemas.microsoft.com/office/drawing/2014/main" id="{E3250743-6277-4FAE-1A95-32EEA2350C43}"/>
              </a:ext>
            </a:extLst>
          </p:cNvPr>
          <p:cNvSpPr txBox="1">
            <a:spLocks/>
          </p:cNvSpPr>
          <p:nvPr/>
        </p:nvSpPr>
        <p:spPr>
          <a:xfrm>
            <a:off x="4734484" y="3671568"/>
            <a:ext cx="484061" cy="609737"/>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gn="ctr">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1</a:t>
            </a:r>
          </a:p>
        </p:txBody>
      </p:sp>
      <p:sp>
        <p:nvSpPr>
          <p:cNvPr id="9" name="Text">
            <a:extLst>
              <a:ext uri="{FF2B5EF4-FFF2-40B4-BE49-F238E27FC236}">
                <a16:creationId xmlns:a16="http://schemas.microsoft.com/office/drawing/2014/main" id="{E2A47BEC-5BB1-D895-72B7-43398428ECCE}"/>
              </a:ext>
            </a:extLst>
          </p:cNvPr>
          <p:cNvSpPr txBox="1">
            <a:spLocks/>
          </p:cNvSpPr>
          <p:nvPr/>
        </p:nvSpPr>
        <p:spPr>
          <a:xfrm>
            <a:off x="6229354" y="3676508"/>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2</a:t>
            </a:r>
          </a:p>
        </p:txBody>
      </p:sp>
      <p:sp>
        <p:nvSpPr>
          <p:cNvPr id="11" name="Text">
            <a:extLst>
              <a:ext uri="{FF2B5EF4-FFF2-40B4-BE49-F238E27FC236}">
                <a16:creationId xmlns:a16="http://schemas.microsoft.com/office/drawing/2014/main" id="{DC939E1D-73DA-1AD1-DA0A-14169C2CC446}"/>
              </a:ext>
            </a:extLst>
          </p:cNvPr>
          <p:cNvSpPr txBox="1">
            <a:spLocks/>
          </p:cNvSpPr>
          <p:nvPr/>
        </p:nvSpPr>
        <p:spPr>
          <a:xfrm>
            <a:off x="9161899" y="3676508"/>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4</a:t>
            </a:r>
          </a:p>
        </p:txBody>
      </p:sp>
      <p:sp>
        <p:nvSpPr>
          <p:cNvPr id="14" name="Text">
            <a:extLst>
              <a:ext uri="{FF2B5EF4-FFF2-40B4-BE49-F238E27FC236}">
                <a16:creationId xmlns:a16="http://schemas.microsoft.com/office/drawing/2014/main" id="{BEAB6E51-8F8F-049A-9D34-1B0834EB6C25}"/>
              </a:ext>
            </a:extLst>
          </p:cNvPr>
          <p:cNvSpPr txBox="1">
            <a:spLocks/>
          </p:cNvSpPr>
          <p:nvPr/>
        </p:nvSpPr>
        <p:spPr>
          <a:xfrm>
            <a:off x="7707171" y="3676507"/>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3</a:t>
            </a:r>
          </a:p>
        </p:txBody>
      </p:sp>
      <p:sp>
        <p:nvSpPr>
          <p:cNvPr id="16" name="Text">
            <a:extLst>
              <a:ext uri="{FF2B5EF4-FFF2-40B4-BE49-F238E27FC236}">
                <a16:creationId xmlns:a16="http://schemas.microsoft.com/office/drawing/2014/main" id="{BAEC512A-CF9B-B8C5-F84A-29D0BE5C26DC}"/>
              </a:ext>
            </a:extLst>
          </p:cNvPr>
          <p:cNvSpPr txBox="1">
            <a:spLocks/>
          </p:cNvSpPr>
          <p:nvPr/>
        </p:nvSpPr>
        <p:spPr>
          <a:xfrm>
            <a:off x="10629990" y="3675871"/>
            <a:ext cx="484061" cy="609737"/>
          </a:xfrm>
          <a:prstGeom prst="rect">
            <a:avLst/>
          </a:prstGeom>
          <a:solidFill>
            <a:schemeClr val="bg1"/>
          </a:solidFill>
          <a:ln w="28575">
            <a:solidFill>
              <a:schemeClr val="tx1"/>
            </a:solidFill>
          </a:ln>
        </p:spPr>
        <p:txBody>
          <a:bodyPr vert="horz" wrap="square" lIns="180000" tIns="180000" rIns="180000" bIns="180000" numCol="1" spcCol="18000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lvl="3" indent="0" algn="ctr">
              <a:lnSpc>
                <a:spcPct val="100000"/>
              </a:lnSpc>
              <a:buNone/>
            </a:pPr>
            <a:r>
              <a:rPr lang="en-US" sz="1600">
                <a:latin typeface="Tahoma"/>
                <a:ea typeface="Tahoma"/>
                <a:cs typeface="Tahoma"/>
              </a:rPr>
              <a:t>5</a:t>
            </a:r>
          </a:p>
        </p:txBody>
      </p:sp>
      <p:pic>
        <p:nvPicPr>
          <p:cNvPr id="19" name="Graphic 5" descr="Smiling face outline outline">
            <a:extLst>
              <a:ext uri="{FF2B5EF4-FFF2-40B4-BE49-F238E27FC236}">
                <a16:creationId xmlns:a16="http://schemas.microsoft.com/office/drawing/2014/main" id="{99BCEB46-E51C-A54F-6410-F90E303E5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0893" y="2065911"/>
            <a:ext cx="1432800" cy="1434502"/>
          </a:xfrm>
          <a:prstGeom prst="rect">
            <a:avLst/>
          </a:prstGeom>
        </p:spPr>
      </p:pic>
      <p:pic>
        <p:nvPicPr>
          <p:cNvPr id="20" name="Graphic 9" descr="Expressionless face outline outline">
            <a:extLst>
              <a:ext uri="{FF2B5EF4-FFF2-40B4-BE49-F238E27FC236}">
                <a16:creationId xmlns:a16="http://schemas.microsoft.com/office/drawing/2014/main" id="{A89819D5-EAF8-19EE-104B-BA4428DD51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7016" y="2065911"/>
            <a:ext cx="1432800" cy="1432800"/>
          </a:xfrm>
          <a:prstGeom prst="rect">
            <a:avLst/>
          </a:prstGeom>
        </p:spPr>
      </p:pic>
      <p:pic>
        <p:nvPicPr>
          <p:cNvPr id="21" name="Graphic 11" descr="Scared face outline outline">
            <a:extLst>
              <a:ext uri="{FF2B5EF4-FFF2-40B4-BE49-F238E27FC236}">
                <a16:creationId xmlns:a16="http://schemas.microsoft.com/office/drawing/2014/main" id="{003BBAE7-DD0E-3B03-17BD-F186D7C97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9263" y="2065911"/>
            <a:ext cx="1432800" cy="1432800"/>
          </a:xfrm>
          <a:prstGeom prst="rect">
            <a:avLst/>
          </a:prstGeom>
        </p:spPr>
      </p:pic>
      <p:pic>
        <p:nvPicPr>
          <p:cNvPr id="22" name="Graphic 16" descr="Star-struck face outline outline">
            <a:extLst>
              <a:ext uri="{FF2B5EF4-FFF2-40B4-BE49-F238E27FC236}">
                <a16:creationId xmlns:a16="http://schemas.microsoft.com/office/drawing/2014/main" id="{9C985AD3-398C-AEEC-397A-6E5E444DBC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4769" y="2065911"/>
            <a:ext cx="1434502" cy="1432800"/>
          </a:xfrm>
          <a:prstGeom prst="rect">
            <a:avLst/>
          </a:prstGeom>
        </p:spPr>
      </p:pic>
      <p:pic>
        <p:nvPicPr>
          <p:cNvPr id="23" name="Graphic 17" descr="Sad face outline outline">
            <a:extLst>
              <a:ext uri="{FF2B5EF4-FFF2-40B4-BE49-F238E27FC236}">
                <a16:creationId xmlns:a16="http://schemas.microsoft.com/office/drawing/2014/main" id="{A2B646F4-F232-2241-33F4-73A0478B5C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39" y="2065911"/>
            <a:ext cx="1432800" cy="1431508"/>
          </a:xfrm>
          <a:prstGeom prst="rect">
            <a:avLst/>
          </a:prstGeom>
        </p:spPr>
      </p:pic>
    </p:spTree>
    <p:extLst>
      <p:ext uri="{BB962C8B-B14F-4D97-AF65-F5344CB8AC3E}">
        <p14:creationId xmlns:p14="http://schemas.microsoft.com/office/powerpoint/2010/main" val="268475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 fill="hold"/>
                                        <p:tgtEl>
                                          <p:spTgt spid="5"/>
                                        </p:tgtEl>
                                        <p:attrNameLst>
                                          <p:attrName>ppt_w</p:attrName>
                                        </p:attrNameLst>
                                      </p:cBhvr>
                                      <p:tavLst>
                                        <p:tav tm="0">
                                          <p:val>
                                            <p:fltVal val="0"/>
                                          </p:val>
                                        </p:tav>
                                        <p:tav tm="100000">
                                          <p:val>
                                            <p:strVal val="#ppt_w"/>
                                          </p:val>
                                        </p:tav>
                                      </p:tavLst>
                                    </p:anim>
                                    <p:anim calcmode="lin" valueType="num">
                                      <p:cBhvr>
                                        <p:cTn id="8" dur="200" fill="hold"/>
                                        <p:tgtEl>
                                          <p:spTgt spid="5"/>
                                        </p:tgtEl>
                                        <p:attrNameLst>
                                          <p:attrName>ppt_h</p:attrName>
                                        </p:attrNameLst>
                                      </p:cBhvr>
                                      <p:tavLst>
                                        <p:tav tm="0">
                                          <p:val>
                                            <p:fltVal val="0"/>
                                          </p:val>
                                        </p:tav>
                                        <p:tav tm="100000">
                                          <p:val>
                                            <p:strVal val="#ppt_h"/>
                                          </p:val>
                                        </p:tav>
                                      </p:tavLst>
                                    </p:anim>
                                    <p:animEffect transition="in" filter="fade">
                                      <p:cBhvr>
                                        <p:cTn id="9"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D65F30-8EFB-16A8-B10D-311A41B5AA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DAA09A-B50C-79AF-C35E-57FB8906B89C}"/>
              </a:ext>
            </a:extLst>
          </p:cNvPr>
          <p:cNvSpPr>
            <a:spLocks noGrp="1"/>
          </p:cNvSpPr>
          <p:nvPr>
            <p:ph type="sldNum" sz="quarter" idx="12"/>
          </p:nvPr>
        </p:nvSpPr>
        <p:spPr/>
        <p:txBody>
          <a:bodyPr/>
          <a:lstStyle/>
          <a:p>
            <a:r>
              <a:rPr lang="en-US"/>
              <a:t>#</a:t>
            </a:r>
            <a:fld id="{6992B5C9-27B4-CF48-BB10-5E571F14470A}" type="slidenum">
              <a:rPr lang="en-US" smtClean="0"/>
              <a:pPr/>
              <a:t>3</a:t>
            </a:fld>
            <a:endParaRPr lang="en-US"/>
          </a:p>
        </p:txBody>
      </p:sp>
      <p:sp>
        <p:nvSpPr>
          <p:cNvPr id="2" name="Title 1">
            <a:extLst>
              <a:ext uri="{FF2B5EF4-FFF2-40B4-BE49-F238E27FC236}">
                <a16:creationId xmlns:a16="http://schemas.microsoft.com/office/drawing/2014/main" id="{52F221D9-D9C7-9C25-5D94-DA3EA2A071EE}"/>
              </a:ext>
            </a:extLst>
          </p:cNvPr>
          <p:cNvSpPr>
            <a:spLocks noGrp="1"/>
          </p:cNvSpPr>
          <p:nvPr>
            <p:ph type="title" idx="4294967295"/>
          </p:nvPr>
        </p:nvSpPr>
        <p:spPr>
          <a:xfrm>
            <a:off x="413999" y="460800"/>
            <a:ext cx="6017307" cy="612815"/>
          </a:xfrm>
          <a:solidFill>
            <a:schemeClr val="bg1"/>
          </a:solidFill>
          <a:ln w="28575"/>
        </p:spPr>
        <p:txBody>
          <a:bodyPr wrap="none" lIns="180000" tIns="180000" rIns="180000"/>
          <a:lstStyle/>
          <a:p>
            <a:r>
              <a:rPr lang="en-US"/>
              <a:t>LEARNING OBJECTIVE AND CURRICULUM LINKS</a:t>
            </a:r>
          </a:p>
        </p:txBody>
      </p:sp>
      <p:sp>
        <p:nvSpPr>
          <p:cNvPr id="9" name="Text">
            <a:extLst>
              <a:ext uri="{FF2B5EF4-FFF2-40B4-BE49-F238E27FC236}">
                <a16:creationId xmlns:a16="http://schemas.microsoft.com/office/drawing/2014/main" id="{A8E40179-1A3E-E3D6-1ABA-6155942B08B2}"/>
              </a:ext>
            </a:extLst>
          </p:cNvPr>
          <p:cNvSpPr txBox="1">
            <a:spLocks/>
          </p:cNvSpPr>
          <p:nvPr/>
        </p:nvSpPr>
        <p:spPr>
          <a:xfrm>
            <a:off x="413999" y="3287107"/>
            <a:ext cx="3718800" cy="2397406"/>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t>England upper KS2 (9–11)​ </a:t>
            </a:r>
          </a:p>
          <a:p>
            <a:pPr marL="7938" lvl="3" indent="0">
              <a:lnSpc>
                <a:spcPct val="100000"/>
              </a:lnSpc>
              <a:buClr>
                <a:schemeClr val="tx1"/>
              </a:buClr>
              <a:buNone/>
            </a:pPr>
            <a:r>
              <a:rPr lang="en-US" sz="1600"/>
              <a:t>Computing: understand computer networks including the internet; how they can provide multiple services, such as the world wide web; and the opportunities they offer for communication and collaboration.​​</a:t>
            </a:r>
          </a:p>
        </p:txBody>
      </p:sp>
      <p:sp>
        <p:nvSpPr>
          <p:cNvPr id="5" name="Title 1">
            <a:extLst>
              <a:ext uri="{FF2B5EF4-FFF2-40B4-BE49-F238E27FC236}">
                <a16:creationId xmlns:a16="http://schemas.microsoft.com/office/drawing/2014/main" id="{D22BC5D9-DDBD-0E50-C4A2-D8F6767BCAB8}"/>
              </a:ext>
            </a:extLst>
          </p:cNvPr>
          <p:cNvSpPr txBox="1">
            <a:spLocks/>
          </p:cNvSpPr>
          <p:nvPr/>
        </p:nvSpPr>
        <p:spPr>
          <a:xfrm>
            <a:off x="9478057" y="460800"/>
            <a:ext cx="2299943" cy="6128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US">
                <a:latin typeface="Tahoma" panose="020B0604030504040204" pitchFamily="34" charset="0"/>
                <a:ea typeface="Tahoma" panose="020B0604030504040204" pitchFamily="34" charset="0"/>
                <a:cs typeface="Tahoma" panose="020B0604030504040204" pitchFamily="34" charset="0"/>
              </a:rPr>
              <a:t>TEACHER NOTES</a:t>
            </a:r>
          </a:p>
        </p:txBody>
      </p:sp>
      <p:sp>
        <p:nvSpPr>
          <p:cNvPr id="7" name="Text">
            <a:extLst>
              <a:ext uri="{FF2B5EF4-FFF2-40B4-BE49-F238E27FC236}">
                <a16:creationId xmlns:a16="http://schemas.microsoft.com/office/drawing/2014/main" id="{82641EF8-BDAF-7445-8863-70A2796BB6B9}"/>
              </a:ext>
            </a:extLst>
          </p:cNvPr>
          <p:cNvSpPr txBox="1">
            <a:spLocks/>
          </p:cNvSpPr>
          <p:nvPr/>
        </p:nvSpPr>
        <p:spPr>
          <a:xfrm>
            <a:off x="4276504" y="1224000"/>
            <a:ext cx="3656234" cy="2151184"/>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t>PSHE Association </a:t>
            </a:r>
            <a:r>
              <a:rPr lang="en-US" sz="1600" b="1" err="1"/>
              <a:t>Programme</a:t>
            </a:r>
            <a:br>
              <a:rPr lang="en-US" sz="1600" b="1"/>
            </a:br>
            <a:r>
              <a:rPr lang="en-US" sz="1600" b="1"/>
              <a:t>of Study​ KS2 (9–11) </a:t>
            </a:r>
          </a:p>
          <a:p>
            <a:pPr marL="7938" lvl="3" indent="0">
              <a:lnSpc>
                <a:spcPct val="100000"/>
              </a:lnSpc>
              <a:buClr>
                <a:schemeClr val="tx1"/>
              </a:buClr>
              <a:buNone/>
            </a:pPr>
            <a:r>
              <a:rPr lang="en-US" sz="1600"/>
              <a:t>L30. Students should learn about some of the skills that will help them in their future careers e.g. teamwork, communication </a:t>
            </a:r>
            <a:br>
              <a:rPr lang="en-US" sz="1600"/>
            </a:br>
            <a:r>
              <a:rPr lang="en-US" sz="1600"/>
              <a:t>and negotiation.</a:t>
            </a:r>
          </a:p>
        </p:txBody>
      </p:sp>
      <p:sp>
        <p:nvSpPr>
          <p:cNvPr id="4" name="Text">
            <a:extLst>
              <a:ext uri="{FF2B5EF4-FFF2-40B4-BE49-F238E27FC236}">
                <a16:creationId xmlns:a16="http://schemas.microsoft.com/office/drawing/2014/main" id="{A7A46740-6B24-0177-370C-4EFF1C0870D7}"/>
              </a:ext>
            </a:extLst>
          </p:cNvPr>
          <p:cNvSpPr txBox="1">
            <a:spLocks/>
          </p:cNvSpPr>
          <p:nvPr/>
        </p:nvSpPr>
        <p:spPr>
          <a:xfrm>
            <a:off x="413999" y="1224000"/>
            <a:ext cx="3718800" cy="1904963"/>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b="1">
                <a:latin typeface="Tahoma" panose="020B0604030504040204" pitchFamily="34" charset="0"/>
                <a:ea typeface="Tahoma" panose="020B0604030504040204" pitchFamily="34" charset="0"/>
                <a:cs typeface="Tahoma" panose="020B0604030504040204" pitchFamily="34" charset="0"/>
              </a:rPr>
              <a:t>Learning objective: </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I can explain how computer networks, including the internet, offer services like the world wide web and support communication and collaboration.</a:t>
            </a:r>
          </a:p>
        </p:txBody>
      </p:sp>
      <p:sp>
        <p:nvSpPr>
          <p:cNvPr id="6" name="frame-yellow">
            <a:extLst>
              <a:ext uri="{FF2B5EF4-FFF2-40B4-BE49-F238E27FC236}">
                <a16:creationId xmlns:a16="http://schemas.microsoft.com/office/drawing/2014/main" id="{08E55CFD-A741-94D1-4346-86DF5EB5E70E}"/>
              </a:ext>
            </a:extLst>
          </p:cNvPr>
          <p:cNvSpPr/>
          <p:nvPr/>
        </p:nvSpPr>
        <p:spPr>
          <a:xfrm>
            <a:off x="4370831" y="3525569"/>
            <a:ext cx="3593213" cy="2771867"/>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pPr>
            <a:r>
              <a:rPr lang="en-US" sz="1600" b="1" dirty="0">
                <a:solidFill>
                  <a:schemeClr val="tx1"/>
                </a:solidFill>
                <a:latin typeface="Tahoma"/>
                <a:ea typeface="Tahoma"/>
                <a:cs typeface="Tahoma"/>
              </a:rPr>
              <a:t>Who created this resource?</a:t>
            </a:r>
          </a:p>
          <a:p>
            <a:pPr>
              <a:spcBef>
                <a:spcPts val="500"/>
              </a:spcBef>
            </a:pPr>
            <a:r>
              <a:rPr lang="en-US" sz="1600" dirty="0">
                <a:solidFill>
                  <a:schemeClr val="tx1"/>
                </a:solidFill>
                <a:latin typeface="Tahoma"/>
                <a:ea typeface="Tahoma"/>
                <a:cs typeface="Tahoma"/>
              </a:rPr>
              <a:t>This resource was created by Kao Data in partnership with subject matter experts and teachers.​​ </a:t>
            </a:r>
          </a:p>
          <a:p>
            <a:pPr>
              <a:spcBef>
                <a:spcPts val="500"/>
              </a:spcBef>
            </a:pPr>
            <a:r>
              <a:rPr lang="en-US" sz="1600" dirty="0">
                <a:solidFill>
                  <a:schemeClr val="tx1"/>
                </a:solidFill>
                <a:latin typeface="Tahoma"/>
                <a:ea typeface="Tahoma"/>
                <a:cs typeface="Tahoma"/>
              </a:rPr>
              <a:t>KAO Data operate high-performance data </a:t>
            </a:r>
            <a:r>
              <a:rPr lang="en-US" sz="1600" dirty="0" err="1">
                <a:solidFill>
                  <a:schemeClr val="tx1"/>
                </a:solidFill>
                <a:latin typeface="Tahoma"/>
                <a:ea typeface="Tahoma"/>
                <a:cs typeface="Tahoma"/>
              </a:rPr>
              <a:t>centres</a:t>
            </a:r>
            <a:r>
              <a:rPr lang="en-US" sz="1600" dirty="0">
                <a:solidFill>
                  <a:schemeClr val="tx1"/>
                </a:solidFill>
                <a:latin typeface="Tahoma"/>
                <a:ea typeface="Tahoma"/>
                <a:cs typeface="Tahoma"/>
              </a:rPr>
              <a:t> that store and process information for the internet and businesses.</a:t>
            </a:r>
          </a:p>
          <a:p>
            <a:pPr>
              <a:spcBef>
                <a:spcPts val="500"/>
              </a:spcBef>
            </a:pPr>
            <a:r>
              <a:rPr lang="en-US" sz="1600" b="1" dirty="0">
                <a:solidFill>
                  <a:schemeClr val="tx1"/>
                </a:solidFill>
                <a:latin typeface="Tahoma"/>
                <a:ea typeface="Tahoma"/>
                <a:cs typeface="Tahoma"/>
              </a:rPr>
              <a:t>https://kaodata.com </a:t>
            </a:r>
          </a:p>
        </p:txBody>
      </p:sp>
      <p:pic>
        <p:nvPicPr>
          <p:cNvPr id="10" name="superhero-graphic">
            <a:extLst>
              <a:ext uri="{FF2B5EF4-FFF2-40B4-BE49-F238E27FC236}">
                <a16:creationId xmlns:a16="http://schemas.microsoft.com/office/drawing/2014/main" id="{F2891FFF-2134-6DDF-959E-0A740A63D5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2952" y="1008744"/>
            <a:ext cx="3691061" cy="5600231"/>
          </a:xfrm>
          <a:prstGeom prst="rect">
            <a:avLst/>
          </a:prstGeom>
        </p:spPr>
      </p:pic>
    </p:spTree>
    <p:extLst>
      <p:ext uri="{BB962C8B-B14F-4D97-AF65-F5344CB8AC3E}">
        <p14:creationId xmlns:p14="http://schemas.microsoft.com/office/powerpoint/2010/main" val="240166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41C61-E6A0-CE35-14BF-CE77BD3EE967}"/>
            </a:ext>
          </a:extLst>
        </p:cNvPr>
        <p:cNvGrpSpPr/>
        <p:nvPr/>
      </p:nvGrpSpPr>
      <p:grpSpPr>
        <a:xfrm>
          <a:off x="0" y="0"/>
          <a:ext cx="0" cy="0"/>
          <a:chOff x="0" y="0"/>
          <a:chExt cx="0" cy="0"/>
        </a:xfrm>
      </p:grpSpPr>
      <p:sp>
        <p:nvSpPr>
          <p:cNvPr id="2" name="frame-yellow">
            <a:extLst>
              <a:ext uri="{FF2B5EF4-FFF2-40B4-BE49-F238E27FC236}">
                <a16:creationId xmlns:a16="http://schemas.microsoft.com/office/drawing/2014/main" id="{0BF9B3A1-894F-DA64-F439-EBBD7815877E}"/>
              </a:ext>
            </a:extLst>
          </p:cNvPr>
          <p:cNvSpPr/>
          <p:nvPr/>
        </p:nvSpPr>
        <p:spPr>
          <a:xfrm>
            <a:off x="8630195" y="5103377"/>
            <a:ext cx="3153820" cy="1166299"/>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a:spcBef>
                <a:spcPts val="500"/>
              </a:spcBef>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TAKE THE DATA SUPERHERO CHALLENGES!</a:t>
            </a:r>
          </a:p>
          <a:p>
            <a:pPr>
              <a:spcBef>
                <a:spcPts val="500"/>
              </a:spcBef>
            </a:pPr>
            <a:r>
              <a:rPr lang="en-US" sz="1600" b="1" u="sng" err="1">
                <a:solidFill>
                  <a:schemeClr val="tx1"/>
                </a:solidFill>
                <a:latin typeface="Tahoma" panose="020B0604030504040204" pitchFamily="34" charset="0"/>
                <a:ea typeface="Tahoma" panose="020B0604030504040204" pitchFamily="34" charset="0"/>
                <a:cs typeface="Tahoma" panose="020B0604030504040204" pitchFamily="34" charset="0"/>
              </a:rPr>
              <a:t>kaoacademy.kaodata.com</a:t>
            </a:r>
            <a:endParaRPr lang="en-US" sz="1600" b="1" u="sng">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7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7C8B3B6-072F-AB68-7DBE-1EFC0153599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FB056E-22E4-97F4-B2E0-472F5B9D2003}"/>
              </a:ext>
            </a:extLst>
          </p:cNvPr>
          <p:cNvSpPr>
            <a:spLocks noGrp="1"/>
          </p:cNvSpPr>
          <p:nvPr>
            <p:ph type="sldNum" sz="quarter" idx="12"/>
          </p:nvPr>
        </p:nvSpPr>
        <p:spPr/>
        <p:txBody>
          <a:bodyPr/>
          <a:lstStyle/>
          <a:p>
            <a:r>
              <a:rPr lang="en-US"/>
              <a:t>#</a:t>
            </a:r>
            <a:fld id="{6992B5C9-27B4-CF48-BB10-5E571F14470A}" type="slidenum">
              <a:rPr lang="en-US" smtClean="0"/>
              <a:pPr/>
              <a:t>4</a:t>
            </a:fld>
            <a:endParaRPr lang="en-US"/>
          </a:p>
        </p:txBody>
      </p:sp>
      <p:sp>
        <p:nvSpPr>
          <p:cNvPr id="2" name="Title 1">
            <a:extLst>
              <a:ext uri="{FF2B5EF4-FFF2-40B4-BE49-F238E27FC236}">
                <a16:creationId xmlns:a16="http://schemas.microsoft.com/office/drawing/2014/main" id="{06D473C2-1CDA-C28E-6358-621E5AD7C8B8}"/>
              </a:ext>
            </a:extLst>
          </p:cNvPr>
          <p:cNvSpPr>
            <a:spLocks noGrp="1"/>
          </p:cNvSpPr>
          <p:nvPr>
            <p:ph type="title" idx="4294967295"/>
          </p:nvPr>
        </p:nvSpPr>
        <p:spPr>
          <a:xfrm>
            <a:off x="413999" y="460800"/>
            <a:ext cx="11369439" cy="612815"/>
          </a:xfrm>
          <a:solidFill>
            <a:schemeClr val="bg1"/>
          </a:solidFill>
          <a:ln w="28575"/>
        </p:spPr>
        <p:txBody>
          <a:bodyPr lIns="180000" tIns="180000" rIns="180000" bIns="180000"/>
          <a:lstStyle/>
          <a:p>
            <a:r>
              <a:rPr lang="en-US"/>
              <a:t>WORD BANK</a:t>
            </a:r>
          </a:p>
        </p:txBody>
      </p:sp>
      <p:graphicFrame>
        <p:nvGraphicFramePr>
          <p:cNvPr id="4" name="Table 3">
            <a:extLst>
              <a:ext uri="{FF2B5EF4-FFF2-40B4-BE49-F238E27FC236}">
                <a16:creationId xmlns:a16="http://schemas.microsoft.com/office/drawing/2014/main" id="{341454D4-9F68-3F55-AB30-E0F244708373}"/>
              </a:ext>
            </a:extLst>
          </p:cNvPr>
          <p:cNvGraphicFramePr>
            <a:graphicFrameLocks noGrp="1"/>
          </p:cNvGraphicFramePr>
          <p:nvPr>
            <p:extLst>
              <p:ext uri="{D42A27DB-BD31-4B8C-83A1-F6EECF244321}">
                <p14:modId xmlns:p14="http://schemas.microsoft.com/office/powerpoint/2010/main" val="1538123290"/>
              </p:ext>
            </p:extLst>
          </p:nvPr>
        </p:nvGraphicFramePr>
        <p:xfrm>
          <a:off x="413999" y="1224000"/>
          <a:ext cx="5616000" cy="472464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2580376501"/>
                    </a:ext>
                  </a:extLst>
                </a:gridCol>
                <a:gridCol w="4032000">
                  <a:extLst>
                    <a:ext uri="{9D8B030D-6E8A-4147-A177-3AD203B41FA5}">
                      <a16:colId xmlns:a16="http://schemas.microsoft.com/office/drawing/2014/main" val="2220646670"/>
                    </a:ext>
                  </a:extLst>
                </a:gridCol>
              </a:tblGrid>
              <a:tr h="576000">
                <a:tc>
                  <a:txBody>
                    <a:bodyPr/>
                    <a:lstStyle/>
                    <a:p>
                      <a:r>
                        <a:rPr lang="en-GB" sz="1400" b="1">
                          <a:latin typeface="Tahoma" panose="020B0604030504040204" pitchFamily="34" charset="0"/>
                          <a:ea typeface="Tahoma" panose="020B0604030504040204" pitchFamily="34" charset="0"/>
                          <a:cs typeface="Tahoma" panose="020B0604030504040204" pitchFamily="34" charset="0"/>
                        </a:rPr>
                        <a:t>Cable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200">
                          <a:latin typeface="Tahoma" panose="020B0604030504040204" pitchFamily="34" charset="0"/>
                          <a:ea typeface="Tahoma" panose="020B0604030504040204" pitchFamily="34" charset="0"/>
                          <a:cs typeface="Tahoma" panose="020B0604030504040204" pitchFamily="34" charset="0"/>
                        </a:rPr>
                        <a:t>Wires that carry data (or electricity) between different devices.</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1155"/>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Collaboration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kern="1200" noProof="0">
                          <a:solidFill>
                            <a:schemeClr val="tx1"/>
                          </a:solidFill>
                          <a:latin typeface="Tahoma" panose="020B0604030504040204" pitchFamily="34" charset="0"/>
                          <a:ea typeface="Tahoma" panose="020B0604030504040204" pitchFamily="34" charset="0"/>
                          <a:cs typeface="Tahoma" panose="020B0604030504040204" pitchFamily="34" charset="0"/>
                        </a:rPr>
                        <a:t>Working together with others to achieve a common goal, often using digital tools.</a:t>
                      </a:r>
                      <a:endParaRPr lang="en-US"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701714"/>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Client device</a:t>
                      </a:r>
                      <a:endParaRPr lang="en-US" b="1">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200">
                          <a:latin typeface="Tahoma"/>
                          <a:ea typeface="Tahoma"/>
                          <a:cs typeface="Tahoma"/>
                        </a:rPr>
                        <a:t>A computer, laptop, phone, tablet printer or scanner etc. that connects to a network.</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3864271"/>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200">
                          <a:latin typeface="Tahoma" panose="020B0604030504040204" pitchFamily="34" charset="0"/>
                          <a:ea typeface="Tahoma" panose="020B0604030504040204" pitchFamily="34" charset="0"/>
                          <a:cs typeface="Tahoma" panose="020B0604030504040204" pitchFamily="34" charset="0"/>
                        </a:rPr>
                        <a:t>Information in digital form that can be stored, processed (used) and shared.</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267613"/>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Data centre</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kern="1200" noProof="0">
                          <a:solidFill>
                            <a:schemeClr val="tx1"/>
                          </a:solidFill>
                          <a:latin typeface="Tahoma" panose="020B0604030504040204" pitchFamily="34" charset="0"/>
                          <a:ea typeface="Tahoma" panose="020B0604030504040204" pitchFamily="34" charset="0"/>
                          <a:cs typeface="Tahoma" panose="020B0604030504040204" pitchFamily="34" charset="0"/>
                        </a:rPr>
                        <a:t>A facility (place) used to house servers (powerful computers) used by organisations to remotely store, process or share large amounts of data.</a:t>
                      </a:r>
                      <a:endParaRPr lang="en-US"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880899"/>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Email</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kern="1200" noProof="0">
                          <a:solidFill>
                            <a:schemeClr val="tx1"/>
                          </a:solidFill>
                          <a:latin typeface="Tahoma" panose="020B0604030504040204" pitchFamily="34" charset="0"/>
                          <a:ea typeface="Tahoma" panose="020B0604030504040204" pitchFamily="34" charset="0"/>
                          <a:cs typeface="Tahoma" panose="020B0604030504040204" pitchFamily="34" charset="0"/>
                        </a:rPr>
                        <a:t>A way to send and receive (exchange) digital messages over the internet.</a:t>
                      </a:r>
                      <a:endParaRPr lang="en-US"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439694"/>
                  </a:ext>
                </a:extLst>
              </a:tr>
              <a:tr h="576000">
                <a:tc>
                  <a:txBody>
                    <a:bodyPr/>
                    <a:lstStyle/>
                    <a:p>
                      <a:pPr lvl="0">
                        <a:buNone/>
                      </a:pPr>
                      <a:r>
                        <a:rPr lang="en-GB" sz="1400" b="1">
                          <a:latin typeface="Tahoma" panose="020B0604030504040204" pitchFamily="34" charset="0"/>
                          <a:ea typeface="Tahoma" panose="020B0604030504040204" pitchFamily="34" charset="0"/>
                          <a:cs typeface="Tahoma" panose="020B0604030504040204" pitchFamily="34" charset="0"/>
                        </a:rPr>
                        <a:t>Internet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The worldwide network of computers and other client devices that communicate with one another.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181082"/>
                  </a:ext>
                </a:extLst>
              </a:tr>
              <a:tr h="576000">
                <a:tc>
                  <a:txBody>
                    <a:bodyPr/>
                    <a:lstStyle/>
                    <a:p>
                      <a:r>
                        <a:rPr lang="en-GB" sz="1400" b="1">
                          <a:latin typeface="Tahoma" panose="020B0604030504040204" pitchFamily="34" charset="0"/>
                          <a:ea typeface="Tahoma" panose="020B0604030504040204" pitchFamily="34" charset="0"/>
                          <a:cs typeface="Tahoma" panose="020B0604030504040204" pitchFamily="34" charset="0"/>
                        </a:rPr>
                        <a:t>LAN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200">
                          <a:latin typeface="Tahoma" panose="020B0604030504040204" pitchFamily="34" charset="0"/>
                          <a:ea typeface="Tahoma" panose="020B0604030504040204" pitchFamily="34" charset="0"/>
                          <a:cs typeface="Tahoma" panose="020B0604030504040204" pitchFamily="34" charset="0"/>
                        </a:rPr>
                        <a:t>Local Area Network: a network that connects devices and users in the same location, like a home or school.</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3267295"/>
                  </a:ext>
                </a:extLst>
              </a:tr>
            </a:tbl>
          </a:graphicData>
        </a:graphic>
      </p:graphicFrame>
      <p:graphicFrame>
        <p:nvGraphicFramePr>
          <p:cNvPr id="6" name="Table 5">
            <a:extLst>
              <a:ext uri="{FF2B5EF4-FFF2-40B4-BE49-F238E27FC236}">
                <a16:creationId xmlns:a16="http://schemas.microsoft.com/office/drawing/2014/main" id="{1F94AA22-0CF3-017F-7E14-F09DB8E6D375}"/>
              </a:ext>
            </a:extLst>
          </p:cNvPr>
          <p:cNvGraphicFramePr>
            <a:graphicFrameLocks noGrp="1"/>
          </p:cNvGraphicFramePr>
          <p:nvPr>
            <p:extLst>
              <p:ext uri="{D42A27DB-BD31-4B8C-83A1-F6EECF244321}">
                <p14:modId xmlns:p14="http://schemas.microsoft.com/office/powerpoint/2010/main" val="4258661534"/>
              </p:ext>
            </p:extLst>
          </p:nvPr>
        </p:nvGraphicFramePr>
        <p:xfrm>
          <a:off x="6167438" y="1224000"/>
          <a:ext cx="5616000" cy="4724639"/>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2580376501"/>
                    </a:ext>
                  </a:extLst>
                </a:gridCol>
                <a:gridCol w="4032000">
                  <a:extLst>
                    <a:ext uri="{9D8B030D-6E8A-4147-A177-3AD203B41FA5}">
                      <a16:colId xmlns:a16="http://schemas.microsoft.com/office/drawing/2014/main" val="2220646670"/>
                    </a:ext>
                  </a:extLst>
                </a:gridCol>
              </a:tblGrid>
              <a:tr h="655972">
                <a:tc>
                  <a:txBody>
                    <a:bodyPr/>
                    <a:lstStyle/>
                    <a:p>
                      <a:r>
                        <a:rPr lang="en-GB" sz="1200" b="1">
                          <a:latin typeface="Tahoma" panose="020B0604030504040204" pitchFamily="34" charset="0"/>
                          <a:ea typeface="Tahoma" panose="020B0604030504040204" pitchFamily="34" charset="0"/>
                          <a:cs typeface="Tahoma" panose="020B0604030504040204" pitchFamily="34" charset="0"/>
                        </a:rPr>
                        <a:t>Network</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GB" sz="1200">
                          <a:latin typeface="Tahoma" panose="020B0604030504040204" pitchFamily="34" charset="0"/>
                          <a:ea typeface="Tahoma" panose="020B0604030504040204" pitchFamily="34" charset="0"/>
                          <a:cs typeface="Tahoma" panose="020B0604030504040204" pitchFamily="34" charset="0"/>
                        </a:rPr>
                        <a:t>Two or more computers (or other client devices) connected to share 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81155"/>
                  </a:ext>
                </a:extLst>
              </a:tr>
              <a:tr h="655972">
                <a:tc>
                  <a:txBody>
                    <a:bodyPr/>
                    <a:lstStyle/>
                    <a:p>
                      <a:pPr lvl="0">
                        <a:buNone/>
                      </a:pPr>
                      <a:r>
                        <a:rPr lang="en-GB" sz="1200" b="1">
                          <a:latin typeface="Tahoma" panose="020B0604030504040204" pitchFamily="34" charset="0"/>
                          <a:ea typeface="Tahoma" panose="020B0604030504040204" pitchFamily="34" charset="0"/>
                          <a:cs typeface="Tahoma" panose="020B0604030504040204" pitchFamily="34" charset="0"/>
                        </a:rPr>
                        <a:t>Router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Connects a LAN to the internet and acts as a hub or switch for local client devices, using cables and </a:t>
                      </a:r>
                      <a:r>
                        <a:rPr lang="en-GB" sz="1200" err="1">
                          <a:latin typeface="Tahoma" panose="020B0604030504040204" pitchFamily="34" charset="0"/>
                          <a:ea typeface="Tahoma" panose="020B0604030504040204" pitchFamily="34" charset="0"/>
                          <a:cs typeface="Tahoma" panose="020B0604030504040204" pitchFamily="34" charset="0"/>
                        </a:rPr>
                        <a:t>WiFi</a:t>
                      </a:r>
                      <a:r>
                        <a:rPr lang="en-GB" sz="1200">
                          <a:latin typeface="Tahoma" panose="020B0604030504040204" pitchFamily="34" charset="0"/>
                          <a:ea typeface="Tahoma" panose="020B0604030504040204" pitchFamily="34" charset="0"/>
                          <a:cs typeface="Tahoma" panose="020B0604030504040204" pitchFamily="34" charset="0"/>
                        </a:rPr>
                        <a: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701714"/>
                  </a:ext>
                </a:extLst>
              </a:tr>
              <a:tr h="655972">
                <a:tc>
                  <a:txBody>
                    <a:bodyPr/>
                    <a:lstStyle/>
                    <a:p>
                      <a:pPr lvl="0">
                        <a:buNone/>
                      </a:pPr>
                      <a:r>
                        <a:rPr lang="en-GB" sz="1200" b="1">
                          <a:latin typeface="Tahoma" panose="020B0604030504040204" pitchFamily="34" charset="0"/>
                          <a:ea typeface="Tahoma" panose="020B0604030504040204" pitchFamily="34" charset="0"/>
                          <a:cs typeface="Tahoma" panose="020B0604030504040204" pitchFamily="34" charset="0"/>
                        </a:rPr>
                        <a:t>Server</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A powerful computer that stores and shares data.</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3864271"/>
                  </a:ext>
                </a:extLst>
              </a:tr>
              <a:tr h="655972">
                <a:tc>
                  <a:txBody>
                    <a:bodyPr/>
                    <a:lstStyle/>
                    <a:p>
                      <a:pPr lvl="0">
                        <a:buNone/>
                      </a:pPr>
                      <a:r>
                        <a:rPr lang="en-GB" sz="1200" b="1">
                          <a:latin typeface="Tahoma" panose="020B0604030504040204" pitchFamily="34" charset="0"/>
                          <a:ea typeface="Tahoma" panose="020B0604030504040204" pitchFamily="34" charset="0"/>
                          <a:cs typeface="Tahoma" panose="020B0604030504040204" pitchFamily="34" charset="0"/>
                        </a:rPr>
                        <a:t>Switch</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In a network, a switch makes sure the right data is sent between the server and each client.</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267613"/>
                  </a:ext>
                </a:extLst>
              </a:tr>
              <a:tr h="788807">
                <a:tc>
                  <a:txBody>
                    <a:bodyPr/>
                    <a:lstStyle/>
                    <a:p>
                      <a:pPr lvl="0">
                        <a:buNone/>
                      </a:pPr>
                      <a:r>
                        <a:rPr lang="en-GB" sz="1200" b="1">
                          <a:latin typeface="Tahoma" panose="020B0604030504040204" pitchFamily="34" charset="0"/>
                          <a:ea typeface="Tahoma" panose="020B0604030504040204" pitchFamily="34" charset="0"/>
                          <a:cs typeface="Tahoma" panose="020B0604030504040204" pitchFamily="34" charset="0"/>
                        </a:rPr>
                        <a:t>WAN</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Wide Area Network: </a:t>
                      </a:r>
                      <a:r>
                        <a:rPr lang="en-GB" sz="1200" b="0" i="0" u="none" strike="noStrike" noProof="0">
                          <a:solidFill>
                            <a:srgbClr val="053C3C"/>
                          </a:solidFill>
                          <a:latin typeface="Tahoma" panose="020B0604030504040204" pitchFamily="34" charset="0"/>
                          <a:ea typeface="Tahoma" panose="020B0604030504040204" pitchFamily="34" charset="0"/>
                          <a:cs typeface="Tahoma" panose="020B0604030504040204" pitchFamily="34" charset="0"/>
                        </a:rPr>
                        <a:t>a network that connects devices and users in different locations. The internet is the world's largest network.</a:t>
                      </a:r>
                      <a:endParaRPr lang="en-GB" sz="1200">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880899"/>
                  </a:ext>
                </a:extLst>
              </a:tr>
              <a:tr h="655972">
                <a:tc>
                  <a:txBody>
                    <a:bodyPr/>
                    <a:lstStyle/>
                    <a:p>
                      <a:pPr lvl="0">
                        <a:buNone/>
                      </a:pPr>
                      <a:r>
                        <a:rPr lang="en-GB" sz="1200" b="1" err="1">
                          <a:latin typeface="Tahoma" panose="020B0604030504040204" pitchFamily="34" charset="0"/>
                          <a:ea typeface="Tahoma" panose="020B0604030504040204" pitchFamily="34" charset="0"/>
                          <a:cs typeface="Tahoma" panose="020B0604030504040204" pitchFamily="34" charset="0"/>
                        </a:rPr>
                        <a:t>WiFi</a:t>
                      </a:r>
                      <a:endParaRPr lang="en-GB" sz="1200" b="1">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a:latin typeface="Tahoma" panose="020B0604030504040204" pitchFamily="34" charset="0"/>
                          <a:ea typeface="Tahoma" panose="020B0604030504040204" pitchFamily="34" charset="0"/>
                          <a:cs typeface="Tahoma" panose="020B0604030504040204" pitchFamily="34" charset="0"/>
                        </a:rPr>
                        <a:t>Wireless networking that uses radio waves instead of cables. </a:t>
                      </a:r>
                      <a:r>
                        <a:rPr lang="en-GB" sz="1200" err="1">
                          <a:latin typeface="Tahoma" panose="020B0604030504040204" pitchFamily="34" charset="0"/>
                          <a:ea typeface="Tahoma" panose="020B0604030504040204" pitchFamily="34" charset="0"/>
                          <a:cs typeface="Tahoma" panose="020B0604030504040204" pitchFamily="34" charset="0"/>
                        </a:rPr>
                        <a:t>WiFi</a:t>
                      </a:r>
                      <a:r>
                        <a:rPr lang="en-GB" sz="1200">
                          <a:latin typeface="Tahoma" panose="020B0604030504040204" pitchFamily="34" charset="0"/>
                          <a:ea typeface="Tahoma" panose="020B0604030504040204" pitchFamily="34" charset="0"/>
                          <a:cs typeface="Tahoma" panose="020B0604030504040204" pitchFamily="34" charset="0"/>
                        </a:rPr>
                        <a:t> stands for 'wireless fidelity’.</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439694"/>
                  </a:ext>
                </a:extLst>
              </a:tr>
              <a:tr h="655972">
                <a:tc>
                  <a:txBody>
                    <a:bodyPr/>
                    <a:lstStyle/>
                    <a:p>
                      <a:pPr lvl="0">
                        <a:buNone/>
                      </a:pPr>
                      <a:r>
                        <a:rPr lang="en-GB" sz="1200" b="1">
                          <a:latin typeface="Tahoma" panose="020B0604030504040204" pitchFamily="34" charset="0"/>
                          <a:ea typeface="Tahoma" panose="020B0604030504040204" pitchFamily="34" charset="0"/>
                          <a:cs typeface="Tahoma" panose="020B0604030504040204" pitchFamily="34" charset="0"/>
                        </a:rPr>
                        <a:t>World Wide Web</a:t>
                      </a: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200" kern="1200" noProof="0">
                          <a:solidFill>
                            <a:schemeClr val="tx1"/>
                          </a:solidFill>
                          <a:latin typeface="Tahoma" panose="020B0604030504040204" pitchFamily="34" charset="0"/>
                          <a:ea typeface="Tahoma" panose="020B0604030504040204" pitchFamily="34" charset="0"/>
                          <a:cs typeface="Tahoma" panose="020B0604030504040204" pitchFamily="34" charset="0"/>
                        </a:rPr>
                        <a:t>A system of connected public webpages (documents linked by hypertext) accessed via the internet.</a:t>
                      </a:r>
                      <a:endParaRPr lang="en-US"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80000" marR="180000" marT="72000" marB="72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181082"/>
                  </a:ext>
                </a:extLst>
              </a:tr>
            </a:tbl>
          </a:graphicData>
        </a:graphic>
      </p:graphicFrame>
      <p:pic>
        <p:nvPicPr>
          <p:cNvPr id="7" name="flash-print">
            <a:extLst>
              <a:ext uri="{FF2B5EF4-FFF2-40B4-BE49-F238E27FC236}">
                <a16:creationId xmlns:a16="http://schemas.microsoft.com/office/drawing/2014/main" id="{C056463E-6887-F0B5-04EA-18973AFB1AC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95287" y="237600"/>
            <a:ext cx="1788726" cy="1099412"/>
          </a:xfrm>
          <a:prstGeom prst="rect">
            <a:avLst/>
          </a:prstGeom>
        </p:spPr>
      </p:pic>
    </p:spTree>
    <p:extLst>
      <p:ext uri="{BB962C8B-B14F-4D97-AF65-F5344CB8AC3E}">
        <p14:creationId xmlns:p14="http://schemas.microsoft.com/office/powerpoint/2010/main" val="427151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8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mic-frame">
            <a:extLst>
              <a:ext uri="{FF2B5EF4-FFF2-40B4-BE49-F238E27FC236}">
                <a16:creationId xmlns:a16="http://schemas.microsoft.com/office/drawing/2014/main" id="{760ECC18-41AB-5CC4-3916-D20AE732CEF7}"/>
              </a:ext>
            </a:extLst>
          </p:cNvPr>
          <p:cNvSpPr/>
          <p:nvPr/>
        </p:nvSpPr>
        <p:spPr>
          <a:xfrm>
            <a:off x="3143250" y="462435"/>
            <a:ext cx="8619194" cy="555889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2F33212-C060-A098-FBC3-DB916E38F8C4}"/>
              </a:ext>
            </a:extLst>
          </p:cNvPr>
          <p:cNvSpPr>
            <a:spLocks noGrp="1"/>
          </p:cNvSpPr>
          <p:nvPr>
            <p:ph type="sldNum" sz="quarter" idx="12"/>
          </p:nvPr>
        </p:nvSpPr>
        <p:spPr/>
        <p:txBody>
          <a:bodyPr/>
          <a:lstStyle/>
          <a:p>
            <a:r>
              <a:rPr lang="en-US"/>
              <a:t>#</a:t>
            </a:r>
            <a:fld id="{6992B5C9-27B4-CF48-BB10-5E571F14470A}" type="slidenum">
              <a:rPr lang="en-US" smtClean="0"/>
              <a:pPr/>
              <a:t>6</a:t>
            </a:fld>
            <a:endParaRPr lang="en-US"/>
          </a:p>
        </p:txBody>
      </p:sp>
      <p:sp>
        <p:nvSpPr>
          <p:cNvPr id="4" name="Title 3">
            <a:extLst>
              <a:ext uri="{FF2B5EF4-FFF2-40B4-BE49-F238E27FC236}">
                <a16:creationId xmlns:a16="http://schemas.microsoft.com/office/drawing/2014/main" id="{F79FBFB5-9833-D1B4-829E-2484297CD170}"/>
              </a:ext>
            </a:extLst>
          </p:cNvPr>
          <p:cNvSpPr>
            <a:spLocks noGrp="1"/>
          </p:cNvSpPr>
          <p:nvPr>
            <p:ph type="title" idx="4294967295"/>
          </p:nvPr>
        </p:nvSpPr>
        <p:spPr>
          <a:xfrm>
            <a:off x="408000" y="462435"/>
            <a:ext cx="2735250" cy="1111413"/>
          </a:xfrm>
          <a:ln w="28575"/>
        </p:spPr>
        <p:txBody>
          <a:bodyPr wrap="square" lIns="180000" tIns="180000" rIns="180000" bIns="180000">
            <a:spAutoFit/>
          </a:bodyPr>
          <a:lstStyle/>
          <a:p>
            <a:r>
              <a:rPr lang="en-US"/>
              <a:t>YOU HAVE ONE MINUTE TO DRAW THE INTERNET</a:t>
            </a:r>
          </a:p>
        </p:txBody>
      </p:sp>
      <p:pic>
        <p:nvPicPr>
          <p:cNvPr id="158" name="internet-graphic">
            <a:extLst>
              <a:ext uri="{FF2B5EF4-FFF2-40B4-BE49-F238E27FC236}">
                <a16:creationId xmlns:a16="http://schemas.microsoft.com/office/drawing/2014/main" id="{119C0D80-E3C2-5946-C7CA-1B5E41EBECA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85291" y="710335"/>
            <a:ext cx="5335111" cy="5063091"/>
          </a:xfrm>
          <a:prstGeom prst="rect">
            <a:avLst/>
          </a:prstGeom>
        </p:spPr>
      </p:pic>
      <p:sp>
        <p:nvSpPr>
          <p:cNvPr id="8" name="Text">
            <a:extLst>
              <a:ext uri="{FF2B5EF4-FFF2-40B4-BE49-F238E27FC236}">
                <a16:creationId xmlns:a16="http://schemas.microsoft.com/office/drawing/2014/main" id="{AAA4E00B-D01B-B2AC-D1D1-E756E896EF1D}"/>
              </a:ext>
            </a:extLst>
          </p:cNvPr>
          <p:cNvSpPr txBox="1">
            <a:spLocks/>
          </p:cNvSpPr>
          <p:nvPr/>
        </p:nvSpPr>
        <p:spPr>
          <a:xfrm>
            <a:off x="407987" y="1573848"/>
            <a:ext cx="2735263" cy="2200429"/>
          </a:xfrm>
          <a:prstGeom prst="rect">
            <a:avLst/>
          </a:prstGeom>
          <a:solidFill>
            <a:schemeClr val="bg1"/>
          </a:solidFill>
          <a:ln w="28575">
            <a:solidFill>
              <a:schemeClr val="tx1"/>
            </a:solid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We use the internet</a:t>
            </a:r>
            <a:b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every day, but many people don’t know what it is and how it works.</a:t>
            </a:r>
          </a:p>
          <a:p>
            <a:pPr marL="0" indent="0">
              <a:spcBef>
                <a:spcPts val="500"/>
              </a:spcBef>
              <a:buNone/>
            </a:pP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Today, you're going</a:t>
            </a:r>
            <a:b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to become a </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Data Superhero</a:t>
            </a: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 with all</a:t>
            </a:r>
            <a:b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the answers!</a:t>
            </a:r>
          </a:p>
        </p:txBody>
      </p:sp>
      <p:sp>
        <p:nvSpPr>
          <p:cNvPr id="11" name="Text">
            <a:extLst>
              <a:ext uri="{FF2B5EF4-FFF2-40B4-BE49-F238E27FC236}">
                <a16:creationId xmlns:a16="http://schemas.microsoft.com/office/drawing/2014/main" id="{3373F048-5279-8F48-F6DC-694A57341D3B}"/>
              </a:ext>
            </a:extLst>
          </p:cNvPr>
          <p:cNvSpPr txBox="1">
            <a:spLocks/>
          </p:cNvSpPr>
          <p:nvPr/>
        </p:nvSpPr>
        <p:spPr>
          <a:xfrm>
            <a:off x="407987" y="3774277"/>
            <a:ext cx="2735263" cy="2247047"/>
          </a:xfrm>
          <a:prstGeom prst="rect">
            <a:avLst/>
          </a:prstGeom>
          <a:blipFill>
            <a:blip r:embed="rId6">
              <a:extLst>
                <a:ext uri="{96DAC541-7B7A-43D3-8B79-37D633B846F1}">
                  <asvg:svgBlip xmlns:asvg="http://schemas.microsoft.com/office/drawing/2016/SVG/main" r:embed="rId7"/>
                </a:ext>
              </a:extLst>
            </a:blip>
            <a:srcRect/>
            <a:stretch>
              <a:fillRect l="-126" r="-126"/>
            </a:stretch>
          </a:blipFill>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600" b="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ame-yellow">
            <a:extLst>
              <a:ext uri="{FF2B5EF4-FFF2-40B4-BE49-F238E27FC236}">
                <a16:creationId xmlns:a16="http://schemas.microsoft.com/office/drawing/2014/main" id="{CB7D988F-1CDA-EF59-9690-8039813C78F6}"/>
              </a:ext>
            </a:extLst>
          </p:cNvPr>
          <p:cNvSpPr/>
          <p:nvPr/>
        </p:nvSpPr>
        <p:spPr>
          <a:xfrm>
            <a:off x="7185151" y="4654458"/>
            <a:ext cx="3593213" cy="1604881"/>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marL="0" indent="0">
              <a:spcBef>
                <a:spcPts val="500"/>
              </a:spcBef>
              <a:spcAft>
                <a:spcPts val="500"/>
              </a:spcAft>
              <a:buNone/>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THINK ABOUT</a:t>
            </a:r>
          </a:p>
          <a:p>
            <a:pPr marL="0" indent="0">
              <a:spcBef>
                <a:spcPts val="500"/>
              </a:spcBef>
              <a:buNone/>
            </a:pP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What does it look like?  </a:t>
            </a:r>
          </a:p>
          <a:p>
            <a:pPr marL="0" indent="0">
              <a:spcBef>
                <a:spcPts val="500"/>
              </a:spcBef>
              <a:buNone/>
            </a:pP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Where is it? </a:t>
            </a:r>
          </a:p>
          <a:p>
            <a:pPr marL="0" indent="0">
              <a:spcBef>
                <a:spcPts val="500"/>
              </a:spcBef>
              <a:buNone/>
            </a:pPr>
            <a:r>
              <a:rPr lang="en-US" sz="1600" b="0">
                <a:solidFill>
                  <a:schemeClr val="tx1"/>
                </a:solidFill>
                <a:latin typeface="Tahoma" panose="020B0604030504040204" pitchFamily="34" charset="0"/>
                <a:ea typeface="Tahoma" panose="020B0604030504040204" pitchFamily="34" charset="0"/>
                <a:cs typeface="Tahoma" panose="020B0604030504040204" pitchFamily="34" charset="0"/>
              </a:rPr>
              <a:t>What happens when you search it?</a:t>
            </a:r>
          </a:p>
        </p:txBody>
      </p:sp>
      <p:pic>
        <p:nvPicPr>
          <p:cNvPr id="13" name="flash-draw">
            <a:extLst>
              <a:ext uri="{FF2B5EF4-FFF2-40B4-BE49-F238E27FC236}">
                <a16:creationId xmlns:a16="http://schemas.microsoft.com/office/drawing/2014/main" id="{9D7B363C-5857-0F8C-AC9B-BBB5ADB4088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92807">
            <a:off x="9039596" y="3841236"/>
            <a:ext cx="2613326" cy="1753863"/>
          </a:xfrm>
          <a:prstGeom prst="rect">
            <a:avLst/>
          </a:prstGeom>
        </p:spPr>
      </p:pic>
      <p:grpSp>
        <p:nvGrpSpPr>
          <p:cNvPr id="17" name="Graphic 14">
            <a:extLst>
              <a:ext uri="{FF2B5EF4-FFF2-40B4-BE49-F238E27FC236}">
                <a16:creationId xmlns:a16="http://schemas.microsoft.com/office/drawing/2014/main" id="{7AB1580D-04AF-69D3-6D64-897B155DF9E8}"/>
              </a:ext>
            </a:extLst>
          </p:cNvPr>
          <p:cNvGrpSpPr/>
          <p:nvPr/>
        </p:nvGrpSpPr>
        <p:grpSpPr>
          <a:xfrm>
            <a:off x="1041142" y="4063289"/>
            <a:ext cx="1469464" cy="1669022"/>
            <a:chOff x="1041142" y="4063289"/>
            <a:chExt cx="1469464" cy="1669022"/>
          </a:xfrm>
        </p:grpSpPr>
        <p:sp>
          <p:nvSpPr>
            <p:cNvPr id="18" name="Freeform 17">
              <a:extLst>
                <a:ext uri="{FF2B5EF4-FFF2-40B4-BE49-F238E27FC236}">
                  <a16:creationId xmlns:a16="http://schemas.microsoft.com/office/drawing/2014/main" id="{5E212928-7D33-6EB8-62CD-29B542810ADC}"/>
                </a:ext>
              </a:extLst>
            </p:cNvPr>
            <p:cNvSpPr/>
            <p:nvPr/>
          </p:nvSpPr>
          <p:spPr>
            <a:xfrm>
              <a:off x="1041142" y="4263914"/>
              <a:ext cx="1469464" cy="1468397"/>
            </a:xfrm>
            <a:custGeom>
              <a:avLst/>
              <a:gdLst>
                <a:gd name="connsiteX0" fmla="*/ 1469465 w 1469464"/>
                <a:gd name="connsiteY0" fmla="*/ 734199 h 1468397"/>
                <a:gd name="connsiteX1" fmla="*/ 734732 w 1469464"/>
                <a:gd name="connsiteY1" fmla="*/ 1468398 h 1468397"/>
                <a:gd name="connsiteX2" fmla="*/ 0 w 1469464"/>
                <a:gd name="connsiteY2" fmla="*/ 734199 h 1468397"/>
                <a:gd name="connsiteX3" fmla="*/ 734732 w 1469464"/>
                <a:gd name="connsiteY3" fmla="*/ 0 h 1468397"/>
                <a:gd name="connsiteX4" fmla="*/ 1469465 w 1469464"/>
                <a:gd name="connsiteY4" fmla="*/ 734199 h 146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464" h="1468397">
                  <a:moveTo>
                    <a:pt x="1469465" y="734199"/>
                  </a:moveTo>
                  <a:cubicBezTo>
                    <a:pt x="1469465" y="1139686"/>
                    <a:pt x="1140514" y="1468398"/>
                    <a:pt x="734732" y="1468398"/>
                  </a:cubicBezTo>
                  <a:cubicBezTo>
                    <a:pt x="328951" y="1468398"/>
                    <a:pt x="0" y="1139686"/>
                    <a:pt x="0" y="734199"/>
                  </a:cubicBezTo>
                  <a:cubicBezTo>
                    <a:pt x="0" y="328712"/>
                    <a:pt x="328951" y="0"/>
                    <a:pt x="734732" y="0"/>
                  </a:cubicBezTo>
                  <a:cubicBezTo>
                    <a:pt x="1140514" y="0"/>
                    <a:pt x="1469465" y="328712"/>
                    <a:pt x="1469465" y="734199"/>
                  </a:cubicBezTo>
                  <a:close/>
                </a:path>
              </a:pathLst>
            </a:custGeom>
            <a:solidFill>
              <a:srgbClr val="8436D1"/>
            </a:solidFill>
            <a:ln w="25400" cap="rnd">
              <a:solidFill>
                <a:srgbClr val="000000"/>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9BD4C2F6-DDAE-0833-65F6-28A68397CC05}"/>
                </a:ext>
              </a:extLst>
            </p:cNvPr>
            <p:cNvSpPr/>
            <p:nvPr/>
          </p:nvSpPr>
          <p:spPr>
            <a:xfrm>
              <a:off x="1711720" y="4136512"/>
              <a:ext cx="128265" cy="124491"/>
            </a:xfrm>
            <a:custGeom>
              <a:avLst/>
              <a:gdLst>
                <a:gd name="connsiteX0" fmla="*/ 0 w 128265"/>
                <a:gd name="connsiteY0" fmla="*/ 0 h 124491"/>
                <a:gd name="connsiteX1" fmla="*/ 128266 w 128265"/>
                <a:gd name="connsiteY1" fmla="*/ 0 h 124491"/>
                <a:gd name="connsiteX2" fmla="*/ 128266 w 128265"/>
                <a:gd name="connsiteY2" fmla="*/ 124492 h 124491"/>
                <a:gd name="connsiteX3" fmla="*/ 0 w 128265"/>
                <a:gd name="connsiteY3" fmla="*/ 124492 h 124491"/>
              </a:gdLst>
              <a:ahLst/>
              <a:cxnLst>
                <a:cxn ang="0">
                  <a:pos x="connsiteX0" y="connsiteY0"/>
                </a:cxn>
                <a:cxn ang="0">
                  <a:pos x="connsiteX1" y="connsiteY1"/>
                </a:cxn>
                <a:cxn ang="0">
                  <a:pos x="connsiteX2" y="connsiteY2"/>
                </a:cxn>
                <a:cxn ang="0">
                  <a:pos x="connsiteX3" y="connsiteY3"/>
                </a:cxn>
              </a:cxnLst>
              <a:rect l="l" t="t" r="r" b="b"/>
              <a:pathLst>
                <a:path w="128265" h="124491">
                  <a:moveTo>
                    <a:pt x="0" y="0"/>
                  </a:moveTo>
                  <a:lnTo>
                    <a:pt x="128266" y="0"/>
                  </a:lnTo>
                  <a:lnTo>
                    <a:pt x="128266" y="124492"/>
                  </a:lnTo>
                  <a:lnTo>
                    <a:pt x="0" y="124492"/>
                  </a:lnTo>
                  <a:close/>
                </a:path>
              </a:pathLst>
            </a:custGeom>
            <a:solidFill>
              <a:schemeClr val="accent2"/>
            </a:solidFill>
            <a:ln w="25400" cap="rnd">
              <a:solidFill>
                <a:srgbClr val="000000"/>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B32E44A8-2F82-0AD7-6252-3E1782C2177C}"/>
                </a:ext>
              </a:extLst>
            </p:cNvPr>
            <p:cNvSpPr/>
            <p:nvPr/>
          </p:nvSpPr>
          <p:spPr>
            <a:xfrm rot="-2700000">
              <a:off x="1106977" y="4352654"/>
              <a:ext cx="191134" cy="146446"/>
            </a:xfrm>
            <a:custGeom>
              <a:avLst/>
              <a:gdLst>
                <a:gd name="connsiteX0" fmla="*/ 34261 w 191134"/>
                <a:gd name="connsiteY0" fmla="*/ 0 h 146446"/>
                <a:gd name="connsiteX1" fmla="*/ 156874 w 191134"/>
                <a:gd name="connsiteY1" fmla="*/ 0 h 146446"/>
                <a:gd name="connsiteX2" fmla="*/ 191135 w 191134"/>
                <a:gd name="connsiteY2" fmla="*/ 34236 h 146446"/>
                <a:gd name="connsiteX3" fmla="*/ 191135 w 191134"/>
                <a:gd name="connsiteY3" fmla="*/ 146446 h 146446"/>
                <a:gd name="connsiteX4" fmla="*/ 0 w 191134"/>
                <a:gd name="connsiteY4" fmla="*/ 146446 h 146446"/>
                <a:gd name="connsiteX5" fmla="*/ 0 w 191134"/>
                <a:gd name="connsiteY5" fmla="*/ 34236 h 146446"/>
                <a:gd name="connsiteX6" fmla="*/ 34261 w 191134"/>
                <a:gd name="connsiteY6" fmla="*/ 0 h 14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134" h="146446">
                  <a:moveTo>
                    <a:pt x="34261" y="0"/>
                  </a:moveTo>
                  <a:lnTo>
                    <a:pt x="156874" y="0"/>
                  </a:lnTo>
                  <a:cubicBezTo>
                    <a:pt x="175803" y="0"/>
                    <a:pt x="191135" y="15321"/>
                    <a:pt x="191135" y="34236"/>
                  </a:cubicBezTo>
                  <a:lnTo>
                    <a:pt x="191135" y="146446"/>
                  </a:lnTo>
                  <a:lnTo>
                    <a:pt x="0" y="146446"/>
                  </a:lnTo>
                  <a:lnTo>
                    <a:pt x="0" y="34236"/>
                  </a:lnTo>
                  <a:cubicBezTo>
                    <a:pt x="0" y="15321"/>
                    <a:pt x="15332" y="0"/>
                    <a:pt x="34261" y="0"/>
                  </a:cubicBezTo>
                  <a:close/>
                </a:path>
              </a:pathLst>
            </a:custGeom>
            <a:solidFill>
              <a:schemeClr val="accent6"/>
            </a:solidFill>
            <a:ln w="25400" cap="rnd">
              <a:solidFill>
                <a:srgbClr val="000000"/>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8FDE2A48-69AC-2594-E61F-532318FE7A27}"/>
                </a:ext>
              </a:extLst>
            </p:cNvPr>
            <p:cNvSpPr/>
            <p:nvPr/>
          </p:nvSpPr>
          <p:spPr>
            <a:xfrm rot="-8100000">
              <a:off x="2253660" y="4352606"/>
              <a:ext cx="191134" cy="146446"/>
            </a:xfrm>
            <a:custGeom>
              <a:avLst/>
              <a:gdLst>
                <a:gd name="connsiteX0" fmla="*/ 0 w 191134"/>
                <a:gd name="connsiteY0" fmla="*/ 0 h 146446"/>
                <a:gd name="connsiteX1" fmla="*/ 191135 w 191134"/>
                <a:gd name="connsiteY1" fmla="*/ 0 h 146446"/>
                <a:gd name="connsiteX2" fmla="*/ 191135 w 191134"/>
                <a:gd name="connsiteY2" fmla="*/ 112210 h 146446"/>
                <a:gd name="connsiteX3" fmla="*/ 156874 w 191134"/>
                <a:gd name="connsiteY3" fmla="*/ 146446 h 146446"/>
                <a:gd name="connsiteX4" fmla="*/ 34261 w 191134"/>
                <a:gd name="connsiteY4" fmla="*/ 146446 h 146446"/>
                <a:gd name="connsiteX5" fmla="*/ 0 w 191134"/>
                <a:gd name="connsiteY5" fmla="*/ 112210 h 146446"/>
                <a:gd name="connsiteX6" fmla="*/ 0 w 191134"/>
                <a:gd name="connsiteY6" fmla="*/ 0 h 146446"/>
                <a:gd name="connsiteX7" fmla="*/ 0 w 191134"/>
                <a:gd name="connsiteY7" fmla="*/ 0 h 14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34" h="146446">
                  <a:moveTo>
                    <a:pt x="0" y="0"/>
                  </a:moveTo>
                  <a:lnTo>
                    <a:pt x="191135" y="0"/>
                  </a:lnTo>
                  <a:lnTo>
                    <a:pt x="191135" y="112210"/>
                  </a:lnTo>
                  <a:cubicBezTo>
                    <a:pt x="191135" y="131125"/>
                    <a:pt x="175803" y="146446"/>
                    <a:pt x="156874" y="146446"/>
                  </a:cubicBezTo>
                  <a:lnTo>
                    <a:pt x="34261" y="146446"/>
                  </a:lnTo>
                  <a:cubicBezTo>
                    <a:pt x="15332" y="146446"/>
                    <a:pt x="0" y="131125"/>
                    <a:pt x="0" y="112210"/>
                  </a:cubicBezTo>
                  <a:lnTo>
                    <a:pt x="0" y="0"/>
                  </a:lnTo>
                  <a:lnTo>
                    <a:pt x="0" y="0"/>
                  </a:lnTo>
                  <a:close/>
                </a:path>
              </a:pathLst>
            </a:custGeom>
            <a:solidFill>
              <a:schemeClr val="accent6"/>
            </a:solidFill>
            <a:ln w="25400" cap="rnd">
              <a:solidFill>
                <a:srgbClr val="000000"/>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D0E063B-78A5-993E-0D67-BF62FF86BED1}"/>
                </a:ext>
              </a:extLst>
            </p:cNvPr>
            <p:cNvSpPr/>
            <p:nvPr/>
          </p:nvSpPr>
          <p:spPr>
            <a:xfrm>
              <a:off x="1625596" y="4063289"/>
              <a:ext cx="300513" cy="69585"/>
            </a:xfrm>
            <a:custGeom>
              <a:avLst/>
              <a:gdLst>
                <a:gd name="connsiteX0" fmla="*/ 265867 w 300513"/>
                <a:gd name="connsiteY0" fmla="*/ 0 h 69585"/>
                <a:gd name="connsiteX1" fmla="*/ 300514 w 300513"/>
                <a:gd name="connsiteY1" fmla="*/ 34622 h 69585"/>
                <a:gd name="connsiteX2" fmla="*/ 300514 w 300513"/>
                <a:gd name="connsiteY2" fmla="*/ 34964 h 69585"/>
                <a:gd name="connsiteX3" fmla="*/ 265867 w 300513"/>
                <a:gd name="connsiteY3" fmla="*/ 69585 h 69585"/>
                <a:gd name="connsiteX4" fmla="*/ 34647 w 300513"/>
                <a:gd name="connsiteY4" fmla="*/ 69585 h 69585"/>
                <a:gd name="connsiteX5" fmla="*/ 0 w 300513"/>
                <a:gd name="connsiteY5" fmla="*/ 34964 h 69585"/>
                <a:gd name="connsiteX6" fmla="*/ 0 w 300513"/>
                <a:gd name="connsiteY6" fmla="*/ 34622 h 69585"/>
                <a:gd name="connsiteX7" fmla="*/ 34647 w 300513"/>
                <a:gd name="connsiteY7" fmla="*/ 0 h 6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513" h="69585">
                  <a:moveTo>
                    <a:pt x="265867" y="0"/>
                  </a:moveTo>
                  <a:cubicBezTo>
                    <a:pt x="285002" y="0"/>
                    <a:pt x="300514" y="15501"/>
                    <a:pt x="300514" y="34622"/>
                  </a:cubicBezTo>
                  <a:lnTo>
                    <a:pt x="300514" y="34964"/>
                  </a:lnTo>
                  <a:cubicBezTo>
                    <a:pt x="300514" y="54085"/>
                    <a:pt x="285002" y="69585"/>
                    <a:pt x="265867" y="69585"/>
                  </a:cubicBezTo>
                  <a:lnTo>
                    <a:pt x="34647" y="69585"/>
                  </a:lnTo>
                  <a:cubicBezTo>
                    <a:pt x="15512" y="69585"/>
                    <a:pt x="0" y="54085"/>
                    <a:pt x="0" y="34964"/>
                  </a:cubicBezTo>
                  <a:lnTo>
                    <a:pt x="0" y="34622"/>
                  </a:lnTo>
                  <a:cubicBezTo>
                    <a:pt x="0" y="15501"/>
                    <a:pt x="15512" y="0"/>
                    <a:pt x="34647" y="0"/>
                  </a:cubicBezTo>
                  <a:close/>
                </a:path>
              </a:pathLst>
            </a:custGeom>
            <a:solidFill>
              <a:schemeClr val="bg1"/>
            </a:solidFill>
            <a:ln w="25400" cap="rnd">
              <a:solidFill>
                <a:srgbClr val="000000"/>
              </a:solidFill>
              <a:prstDash val="solid"/>
              <a:round/>
            </a:ln>
          </p:spPr>
          <p:txBody>
            <a:bodyPr rtlCol="0" anchor="ctr"/>
            <a:lstStyle/>
            <a:p>
              <a:endParaRPr lang="en-US"/>
            </a:p>
          </p:txBody>
        </p:sp>
      </p:grpSp>
      <p:sp>
        <p:nvSpPr>
          <p:cNvPr id="24" name="Freeform 23">
            <a:extLst>
              <a:ext uri="{FF2B5EF4-FFF2-40B4-BE49-F238E27FC236}">
                <a16:creationId xmlns:a16="http://schemas.microsoft.com/office/drawing/2014/main" id="{3A16C858-28FD-527B-FDF4-0BBC4D7AB67E}"/>
              </a:ext>
            </a:extLst>
          </p:cNvPr>
          <p:cNvSpPr/>
          <p:nvPr/>
        </p:nvSpPr>
        <p:spPr>
          <a:xfrm>
            <a:off x="1179857" y="4402528"/>
            <a:ext cx="1192034" cy="1191168"/>
          </a:xfrm>
          <a:custGeom>
            <a:avLst/>
            <a:gdLst>
              <a:gd name="connsiteX0" fmla="*/ 1192034 w 1192034"/>
              <a:gd name="connsiteY0" fmla="*/ 595584 h 1191168"/>
              <a:gd name="connsiteX1" fmla="*/ 596017 w 1192034"/>
              <a:gd name="connsiteY1" fmla="*/ 1191169 h 1191168"/>
              <a:gd name="connsiteX2" fmla="*/ 0 w 1192034"/>
              <a:gd name="connsiteY2" fmla="*/ 595584 h 1191168"/>
              <a:gd name="connsiteX3" fmla="*/ 596017 w 1192034"/>
              <a:gd name="connsiteY3" fmla="*/ 0 h 1191168"/>
              <a:gd name="connsiteX4" fmla="*/ 1192034 w 1192034"/>
              <a:gd name="connsiteY4" fmla="*/ 595584 h 1191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34" h="1191168">
                <a:moveTo>
                  <a:pt x="1192034" y="595584"/>
                </a:moveTo>
                <a:cubicBezTo>
                  <a:pt x="1192034" y="924517"/>
                  <a:pt x="925188" y="1191169"/>
                  <a:pt x="596017" y="1191169"/>
                </a:cubicBezTo>
                <a:cubicBezTo>
                  <a:pt x="266846" y="1191169"/>
                  <a:pt x="0" y="924517"/>
                  <a:pt x="0" y="595584"/>
                </a:cubicBezTo>
                <a:cubicBezTo>
                  <a:pt x="0" y="266652"/>
                  <a:pt x="266846" y="0"/>
                  <a:pt x="596017" y="0"/>
                </a:cubicBezTo>
                <a:cubicBezTo>
                  <a:pt x="925188" y="0"/>
                  <a:pt x="1192034" y="266652"/>
                  <a:pt x="1192034" y="595584"/>
                </a:cubicBezTo>
                <a:close/>
              </a:path>
            </a:pathLst>
          </a:custGeom>
          <a:solidFill>
            <a:srgbClr val="FFFFFF"/>
          </a:solidFill>
          <a:ln w="34084" cap="rnd">
            <a:solidFill>
              <a:srgbClr val="000000"/>
            </a:solidFill>
            <a:prstDash val="solid"/>
            <a:round/>
          </a:ln>
        </p:spPr>
        <p:txBody>
          <a:bodyPr rtlCol="0" anchor="ctr"/>
          <a:lstStyle/>
          <a:p>
            <a:endParaRPr lang="en-US"/>
          </a:p>
        </p:txBody>
      </p:sp>
      <p:sp>
        <p:nvSpPr>
          <p:cNvPr id="95" name="0">
            <a:extLst>
              <a:ext uri="{FF2B5EF4-FFF2-40B4-BE49-F238E27FC236}">
                <a16:creationId xmlns:a16="http://schemas.microsoft.com/office/drawing/2014/main" id="{9E6D04E8-362A-9046-B6A5-07C335981C04}"/>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0</a:t>
            </a:r>
          </a:p>
        </p:txBody>
      </p:sp>
      <p:sp>
        <p:nvSpPr>
          <p:cNvPr id="96" name="1">
            <a:extLst>
              <a:ext uri="{FF2B5EF4-FFF2-40B4-BE49-F238E27FC236}">
                <a16:creationId xmlns:a16="http://schemas.microsoft.com/office/drawing/2014/main" id="{C245D60F-0981-378A-5720-E63561982228}"/>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a:t>
            </a:r>
          </a:p>
        </p:txBody>
      </p:sp>
      <p:sp>
        <p:nvSpPr>
          <p:cNvPr id="97" name="2">
            <a:extLst>
              <a:ext uri="{FF2B5EF4-FFF2-40B4-BE49-F238E27FC236}">
                <a16:creationId xmlns:a16="http://schemas.microsoft.com/office/drawing/2014/main" id="{D8E6BEF6-5F91-C6B3-E818-749518E42637}"/>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a:t>
            </a:r>
          </a:p>
        </p:txBody>
      </p:sp>
      <p:sp>
        <p:nvSpPr>
          <p:cNvPr id="98" name="3">
            <a:extLst>
              <a:ext uri="{FF2B5EF4-FFF2-40B4-BE49-F238E27FC236}">
                <a16:creationId xmlns:a16="http://schemas.microsoft.com/office/drawing/2014/main" id="{7DED5DBF-D3EB-054B-9DC4-B381436A6770}"/>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a:t>
            </a:r>
          </a:p>
        </p:txBody>
      </p:sp>
      <p:sp>
        <p:nvSpPr>
          <p:cNvPr id="99" name="4">
            <a:extLst>
              <a:ext uri="{FF2B5EF4-FFF2-40B4-BE49-F238E27FC236}">
                <a16:creationId xmlns:a16="http://schemas.microsoft.com/office/drawing/2014/main" id="{CA641602-1A8B-8586-06B7-60A9FDB527CE}"/>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a:t>
            </a:r>
          </a:p>
        </p:txBody>
      </p:sp>
      <p:sp>
        <p:nvSpPr>
          <p:cNvPr id="100" name="5">
            <a:extLst>
              <a:ext uri="{FF2B5EF4-FFF2-40B4-BE49-F238E27FC236}">
                <a16:creationId xmlns:a16="http://schemas.microsoft.com/office/drawing/2014/main" id="{82E46AE2-E02D-DEA2-81F6-B20C10371DC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a:t>
            </a:r>
          </a:p>
        </p:txBody>
      </p:sp>
      <p:sp>
        <p:nvSpPr>
          <p:cNvPr id="101" name="6">
            <a:extLst>
              <a:ext uri="{FF2B5EF4-FFF2-40B4-BE49-F238E27FC236}">
                <a16:creationId xmlns:a16="http://schemas.microsoft.com/office/drawing/2014/main" id="{0B3D3948-25D9-88D3-162E-2EB882AFD248}"/>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6</a:t>
            </a:r>
          </a:p>
        </p:txBody>
      </p:sp>
      <p:sp>
        <p:nvSpPr>
          <p:cNvPr id="102" name="7">
            <a:extLst>
              <a:ext uri="{FF2B5EF4-FFF2-40B4-BE49-F238E27FC236}">
                <a16:creationId xmlns:a16="http://schemas.microsoft.com/office/drawing/2014/main" id="{DDAD0D9A-E08E-DC5E-E8CA-F8C7ABA1A832}"/>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7</a:t>
            </a:r>
          </a:p>
        </p:txBody>
      </p:sp>
      <p:sp>
        <p:nvSpPr>
          <p:cNvPr id="103" name="8">
            <a:extLst>
              <a:ext uri="{FF2B5EF4-FFF2-40B4-BE49-F238E27FC236}">
                <a16:creationId xmlns:a16="http://schemas.microsoft.com/office/drawing/2014/main" id="{5362E7EB-875B-A956-0157-C94D0640F8D2}"/>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8</a:t>
            </a:r>
          </a:p>
        </p:txBody>
      </p:sp>
      <p:sp>
        <p:nvSpPr>
          <p:cNvPr id="104" name="9">
            <a:extLst>
              <a:ext uri="{FF2B5EF4-FFF2-40B4-BE49-F238E27FC236}">
                <a16:creationId xmlns:a16="http://schemas.microsoft.com/office/drawing/2014/main" id="{9D0FDF7A-C912-C385-3694-CB9C63020F0D}"/>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9</a:t>
            </a:r>
          </a:p>
        </p:txBody>
      </p:sp>
      <p:sp>
        <p:nvSpPr>
          <p:cNvPr id="105" name="10">
            <a:extLst>
              <a:ext uri="{FF2B5EF4-FFF2-40B4-BE49-F238E27FC236}">
                <a16:creationId xmlns:a16="http://schemas.microsoft.com/office/drawing/2014/main" id="{F8338D1C-75C2-8651-CCDE-E6F87B9C300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10</a:t>
            </a:r>
          </a:p>
        </p:txBody>
      </p:sp>
      <p:sp>
        <p:nvSpPr>
          <p:cNvPr id="106" name="11">
            <a:extLst>
              <a:ext uri="{FF2B5EF4-FFF2-40B4-BE49-F238E27FC236}">
                <a16:creationId xmlns:a16="http://schemas.microsoft.com/office/drawing/2014/main" id="{DC16870F-64B0-57CD-9EC8-B701342AB7EA}"/>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11</a:t>
            </a:r>
          </a:p>
        </p:txBody>
      </p:sp>
      <p:sp>
        <p:nvSpPr>
          <p:cNvPr id="107" name="12">
            <a:extLst>
              <a:ext uri="{FF2B5EF4-FFF2-40B4-BE49-F238E27FC236}">
                <a16:creationId xmlns:a16="http://schemas.microsoft.com/office/drawing/2014/main" id="{212B59F4-F671-069A-74CD-E4202A8671F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12</a:t>
            </a:r>
          </a:p>
        </p:txBody>
      </p:sp>
      <p:sp>
        <p:nvSpPr>
          <p:cNvPr id="108" name="13">
            <a:extLst>
              <a:ext uri="{FF2B5EF4-FFF2-40B4-BE49-F238E27FC236}">
                <a16:creationId xmlns:a16="http://schemas.microsoft.com/office/drawing/2014/main" id="{497CAE68-E646-5138-57EF-3D10DC4291C2}"/>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13</a:t>
            </a:r>
          </a:p>
        </p:txBody>
      </p:sp>
      <p:sp>
        <p:nvSpPr>
          <p:cNvPr id="109" name="14">
            <a:extLst>
              <a:ext uri="{FF2B5EF4-FFF2-40B4-BE49-F238E27FC236}">
                <a16:creationId xmlns:a16="http://schemas.microsoft.com/office/drawing/2014/main" id="{1F8654AA-E51B-339F-6024-4A1D77FF2D3C}"/>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14</a:t>
            </a:r>
          </a:p>
        </p:txBody>
      </p:sp>
      <p:sp>
        <p:nvSpPr>
          <p:cNvPr id="110" name="15">
            <a:extLst>
              <a:ext uri="{FF2B5EF4-FFF2-40B4-BE49-F238E27FC236}">
                <a16:creationId xmlns:a16="http://schemas.microsoft.com/office/drawing/2014/main" id="{B8A2B58D-F8E7-0BB6-0A34-0F3FBB74B444}"/>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15</a:t>
            </a:r>
          </a:p>
        </p:txBody>
      </p:sp>
      <p:sp>
        <p:nvSpPr>
          <p:cNvPr id="111" name="16">
            <a:extLst>
              <a:ext uri="{FF2B5EF4-FFF2-40B4-BE49-F238E27FC236}">
                <a16:creationId xmlns:a16="http://schemas.microsoft.com/office/drawing/2014/main" id="{4ECC6E32-E84B-6E52-BDC7-AC2B6AC7B85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16</a:t>
            </a:r>
          </a:p>
        </p:txBody>
      </p:sp>
      <p:sp>
        <p:nvSpPr>
          <p:cNvPr id="112" name="17">
            <a:extLst>
              <a:ext uri="{FF2B5EF4-FFF2-40B4-BE49-F238E27FC236}">
                <a16:creationId xmlns:a16="http://schemas.microsoft.com/office/drawing/2014/main" id="{F9297810-CEC0-993C-D6E8-89715FCC8C9D}"/>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17</a:t>
            </a:r>
          </a:p>
        </p:txBody>
      </p:sp>
      <p:sp>
        <p:nvSpPr>
          <p:cNvPr id="113" name="18">
            <a:extLst>
              <a:ext uri="{FF2B5EF4-FFF2-40B4-BE49-F238E27FC236}">
                <a16:creationId xmlns:a16="http://schemas.microsoft.com/office/drawing/2014/main" id="{AB92DC04-E95A-E19D-3E92-127ABB42F326}"/>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18</a:t>
            </a:r>
          </a:p>
        </p:txBody>
      </p:sp>
      <p:sp>
        <p:nvSpPr>
          <p:cNvPr id="114" name="19">
            <a:extLst>
              <a:ext uri="{FF2B5EF4-FFF2-40B4-BE49-F238E27FC236}">
                <a16:creationId xmlns:a16="http://schemas.microsoft.com/office/drawing/2014/main" id="{D72AF4C8-E551-1B40-D6D4-33ED1E0FB165}"/>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19</a:t>
            </a:r>
          </a:p>
        </p:txBody>
      </p:sp>
      <p:sp>
        <p:nvSpPr>
          <p:cNvPr id="115" name="20">
            <a:extLst>
              <a:ext uri="{FF2B5EF4-FFF2-40B4-BE49-F238E27FC236}">
                <a16:creationId xmlns:a16="http://schemas.microsoft.com/office/drawing/2014/main" id="{5109BD10-41AA-0B65-0D96-6AFEB94DD656}"/>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20</a:t>
            </a:r>
          </a:p>
        </p:txBody>
      </p:sp>
      <p:sp>
        <p:nvSpPr>
          <p:cNvPr id="116" name="21">
            <a:extLst>
              <a:ext uri="{FF2B5EF4-FFF2-40B4-BE49-F238E27FC236}">
                <a16:creationId xmlns:a16="http://schemas.microsoft.com/office/drawing/2014/main" id="{E965E269-3677-29BE-D060-64CAA58BBC9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21</a:t>
            </a:r>
          </a:p>
        </p:txBody>
      </p:sp>
      <p:sp>
        <p:nvSpPr>
          <p:cNvPr id="117" name="22">
            <a:extLst>
              <a:ext uri="{FF2B5EF4-FFF2-40B4-BE49-F238E27FC236}">
                <a16:creationId xmlns:a16="http://schemas.microsoft.com/office/drawing/2014/main" id="{61EFEE46-B24F-AF13-F277-2ED4535D986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22</a:t>
            </a:r>
          </a:p>
        </p:txBody>
      </p:sp>
      <p:sp>
        <p:nvSpPr>
          <p:cNvPr id="118" name="23">
            <a:extLst>
              <a:ext uri="{FF2B5EF4-FFF2-40B4-BE49-F238E27FC236}">
                <a16:creationId xmlns:a16="http://schemas.microsoft.com/office/drawing/2014/main" id="{834C171B-2F9B-3168-EAC9-B57617BDF8B7}"/>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23</a:t>
            </a:r>
          </a:p>
        </p:txBody>
      </p:sp>
      <p:sp>
        <p:nvSpPr>
          <p:cNvPr id="119" name="24">
            <a:extLst>
              <a:ext uri="{FF2B5EF4-FFF2-40B4-BE49-F238E27FC236}">
                <a16:creationId xmlns:a16="http://schemas.microsoft.com/office/drawing/2014/main" id="{57A3D514-0955-E97A-176C-897B04E3FB7E}"/>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24</a:t>
            </a:r>
          </a:p>
        </p:txBody>
      </p:sp>
      <p:sp>
        <p:nvSpPr>
          <p:cNvPr id="120" name="25">
            <a:extLst>
              <a:ext uri="{FF2B5EF4-FFF2-40B4-BE49-F238E27FC236}">
                <a16:creationId xmlns:a16="http://schemas.microsoft.com/office/drawing/2014/main" id="{39EF8DFD-826D-8C08-71B7-C04E0DC52245}"/>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25</a:t>
            </a:r>
          </a:p>
        </p:txBody>
      </p:sp>
      <p:sp>
        <p:nvSpPr>
          <p:cNvPr id="121" name="26">
            <a:extLst>
              <a:ext uri="{FF2B5EF4-FFF2-40B4-BE49-F238E27FC236}">
                <a16:creationId xmlns:a16="http://schemas.microsoft.com/office/drawing/2014/main" id="{405C342E-F99B-7C01-4C9E-0B845CA54E2A}"/>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26</a:t>
            </a:r>
          </a:p>
        </p:txBody>
      </p:sp>
      <p:sp>
        <p:nvSpPr>
          <p:cNvPr id="122" name="27">
            <a:extLst>
              <a:ext uri="{FF2B5EF4-FFF2-40B4-BE49-F238E27FC236}">
                <a16:creationId xmlns:a16="http://schemas.microsoft.com/office/drawing/2014/main" id="{00898A8C-D03F-DCFA-F837-9CEB8120E5D5}"/>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27</a:t>
            </a:r>
          </a:p>
        </p:txBody>
      </p:sp>
      <p:sp>
        <p:nvSpPr>
          <p:cNvPr id="123" name="28">
            <a:extLst>
              <a:ext uri="{FF2B5EF4-FFF2-40B4-BE49-F238E27FC236}">
                <a16:creationId xmlns:a16="http://schemas.microsoft.com/office/drawing/2014/main" id="{A496E5D5-5D76-F754-42D6-2B479F3D9AA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28</a:t>
            </a:r>
          </a:p>
        </p:txBody>
      </p:sp>
      <p:sp>
        <p:nvSpPr>
          <p:cNvPr id="124" name="29">
            <a:extLst>
              <a:ext uri="{FF2B5EF4-FFF2-40B4-BE49-F238E27FC236}">
                <a16:creationId xmlns:a16="http://schemas.microsoft.com/office/drawing/2014/main" id="{25212675-D2E4-D8D3-50F6-E3FD52B8B0C4}"/>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29</a:t>
            </a:r>
          </a:p>
        </p:txBody>
      </p:sp>
      <p:sp>
        <p:nvSpPr>
          <p:cNvPr id="125" name="30">
            <a:extLst>
              <a:ext uri="{FF2B5EF4-FFF2-40B4-BE49-F238E27FC236}">
                <a16:creationId xmlns:a16="http://schemas.microsoft.com/office/drawing/2014/main" id="{1D2EBF3A-A2EC-1D05-84F1-9CA529266CDC}"/>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30</a:t>
            </a:r>
          </a:p>
        </p:txBody>
      </p:sp>
      <p:sp>
        <p:nvSpPr>
          <p:cNvPr id="126" name="31">
            <a:extLst>
              <a:ext uri="{FF2B5EF4-FFF2-40B4-BE49-F238E27FC236}">
                <a16:creationId xmlns:a16="http://schemas.microsoft.com/office/drawing/2014/main" id="{9ED9243D-B1A2-F4F2-9C17-99D57DD96DD9}"/>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31</a:t>
            </a:r>
          </a:p>
        </p:txBody>
      </p:sp>
      <p:sp>
        <p:nvSpPr>
          <p:cNvPr id="127" name="32">
            <a:extLst>
              <a:ext uri="{FF2B5EF4-FFF2-40B4-BE49-F238E27FC236}">
                <a16:creationId xmlns:a16="http://schemas.microsoft.com/office/drawing/2014/main" id="{B0D2D21F-C8A9-C3B5-DCC8-58C488EF0B8D}"/>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32</a:t>
            </a:r>
          </a:p>
        </p:txBody>
      </p:sp>
      <p:sp>
        <p:nvSpPr>
          <p:cNvPr id="128" name="33">
            <a:extLst>
              <a:ext uri="{FF2B5EF4-FFF2-40B4-BE49-F238E27FC236}">
                <a16:creationId xmlns:a16="http://schemas.microsoft.com/office/drawing/2014/main" id="{258CC201-1E28-A57F-E5AF-D262C441AC13}"/>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33</a:t>
            </a:r>
          </a:p>
        </p:txBody>
      </p:sp>
      <p:sp>
        <p:nvSpPr>
          <p:cNvPr id="129" name="34">
            <a:extLst>
              <a:ext uri="{FF2B5EF4-FFF2-40B4-BE49-F238E27FC236}">
                <a16:creationId xmlns:a16="http://schemas.microsoft.com/office/drawing/2014/main" id="{F1BB3B7E-1CAB-55C7-2672-064DC0B8F63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34</a:t>
            </a:r>
          </a:p>
        </p:txBody>
      </p:sp>
      <p:sp>
        <p:nvSpPr>
          <p:cNvPr id="130" name="35">
            <a:extLst>
              <a:ext uri="{FF2B5EF4-FFF2-40B4-BE49-F238E27FC236}">
                <a16:creationId xmlns:a16="http://schemas.microsoft.com/office/drawing/2014/main" id="{42EC4688-A9C2-1106-5B1E-94C9B0EB01E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35</a:t>
            </a:r>
          </a:p>
        </p:txBody>
      </p:sp>
      <p:sp>
        <p:nvSpPr>
          <p:cNvPr id="131" name="36">
            <a:extLst>
              <a:ext uri="{FF2B5EF4-FFF2-40B4-BE49-F238E27FC236}">
                <a16:creationId xmlns:a16="http://schemas.microsoft.com/office/drawing/2014/main" id="{85C6616C-C1FD-A56C-334E-2396F6602FDA}"/>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36</a:t>
            </a:r>
          </a:p>
        </p:txBody>
      </p:sp>
      <p:sp>
        <p:nvSpPr>
          <p:cNvPr id="132" name="37">
            <a:extLst>
              <a:ext uri="{FF2B5EF4-FFF2-40B4-BE49-F238E27FC236}">
                <a16:creationId xmlns:a16="http://schemas.microsoft.com/office/drawing/2014/main" id="{7418658A-2795-68E5-E265-6C6F849D03C4}"/>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37</a:t>
            </a:r>
          </a:p>
        </p:txBody>
      </p:sp>
      <p:sp>
        <p:nvSpPr>
          <p:cNvPr id="133" name="38">
            <a:extLst>
              <a:ext uri="{FF2B5EF4-FFF2-40B4-BE49-F238E27FC236}">
                <a16:creationId xmlns:a16="http://schemas.microsoft.com/office/drawing/2014/main" id="{EE1E70AF-03CF-E7DB-B226-90B717486FCB}"/>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38</a:t>
            </a:r>
          </a:p>
        </p:txBody>
      </p:sp>
      <p:sp>
        <p:nvSpPr>
          <p:cNvPr id="134" name="39">
            <a:extLst>
              <a:ext uri="{FF2B5EF4-FFF2-40B4-BE49-F238E27FC236}">
                <a16:creationId xmlns:a16="http://schemas.microsoft.com/office/drawing/2014/main" id="{2896963E-71E9-E25A-A17D-9F245CEF42E9}"/>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39</a:t>
            </a:r>
          </a:p>
        </p:txBody>
      </p:sp>
      <p:sp>
        <p:nvSpPr>
          <p:cNvPr id="135" name="40">
            <a:extLst>
              <a:ext uri="{FF2B5EF4-FFF2-40B4-BE49-F238E27FC236}">
                <a16:creationId xmlns:a16="http://schemas.microsoft.com/office/drawing/2014/main" id="{F03538F8-1303-0096-AB9B-C7DD165EFC8B}"/>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40</a:t>
            </a:r>
          </a:p>
        </p:txBody>
      </p:sp>
      <p:sp>
        <p:nvSpPr>
          <p:cNvPr id="136" name="41">
            <a:extLst>
              <a:ext uri="{FF2B5EF4-FFF2-40B4-BE49-F238E27FC236}">
                <a16:creationId xmlns:a16="http://schemas.microsoft.com/office/drawing/2014/main" id="{1B42ED02-A555-9451-DCAC-7C3B70487B6D}"/>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41</a:t>
            </a:r>
          </a:p>
        </p:txBody>
      </p:sp>
      <p:sp>
        <p:nvSpPr>
          <p:cNvPr id="137" name="42">
            <a:extLst>
              <a:ext uri="{FF2B5EF4-FFF2-40B4-BE49-F238E27FC236}">
                <a16:creationId xmlns:a16="http://schemas.microsoft.com/office/drawing/2014/main" id="{7219463B-820A-A282-F517-031D8646432C}"/>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42</a:t>
            </a:r>
          </a:p>
        </p:txBody>
      </p:sp>
      <p:sp>
        <p:nvSpPr>
          <p:cNvPr id="138" name="43">
            <a:extLst>
              <a:ext uri="{FF2B5EF4-FFF2-40B4-BE49-F238E27FC236}">
                <a16:creationId xmlns:a16="http://schemas.microsoft.com/office/drawing/2014/main" id="{2ED04FE4-5356-A4CA-AAB7-D0363A4DFD8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43</a:t>
            </a:r>
          </a:p>
        </p:txBody>
      </p:sp>
      <p:sp>
        <p:nvSpPr>
          <p:cNvPr id="139" name="44">
            <a:extLst>
              <a:ext uri="{FF2B5EF4-FFF2-40B4-BE49-F238E27FC236}">
                <a16:creationId xmlns:a16="http://schemas.microsoft.com/office/drawing/2014/main" id="{6C89440F-EC12-0794-83AD-35100DFFB85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44</a:t>
            </a:r>
          </a:p>
        </p:txBody>
      </p:sp>
      <p:sp>
        <p:nvSpPr>
          <p:cNvPr id="140" name="45">
            <a:extLst>
              <a:ext uri="{FF2B5EF4-FFF2-40B4-BE49-F238E27FC236}">
                <a16:creationId xmlns:a16="http://schemas.microsoft.com/office/drawing/2014/main" id="{2F667C6C-A189-3AB2-54F5-CFE7BD9C51E1}"/>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45</a:t>
            </a:r>
          </a:p>
        </p:txBody>
      </p:sp>
      <p:sp>
        <p:nvSpPr>
          <p:cNvPr id="141" name="46">
            <a:extLst>
              <a:ext uri="{FF2B5EF4-FFF2-40B4-BE49-F238E27FC236}">
                <a16:creationId xmlns:a16="http://schemas.microsoft.com/office/drawing/2014/main" id="{5D27383D-9C1B-264A-1616-52DD6DA26FE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46</a:t>
            </a:r>
          </a:p>
        </p:txBody>
      </p:sp>
      <p:sp>
        <p:nvSpPr>
          <p:cNvPr id="142" name="47">
            <a:extLst>
              <a:ext uri="{FF2B5EF4-FFF2-40B4-BE49-F238E27FC236}">
                <a16:creationId xmlns:a16="http://schemas.microsoft.com/office/drawing/2014/main" id="{AFFDB945-AFA6-D6AF-7538-6F7387BB5820}"/>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47</a:t>
            </a:r>
          </a:p>
        </p:txBody>
      </p:sp>
      <p:sp>
        <p:nvSpPr>
          <p:cNvPr id="143" name="48">
            <a:extLst>
              <a:ext uri="{FF2B5EF4-FFF2-40B4-BE49-F238E27FC236}">
                <a16:creationId xmlns:a16="http://schemas.microsoft.com/office/drawing/2014/main" id="{8C858F3B-D98D-0717-04A9-3E508CC03046}"/>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48</a:t>
            </a:r>
          </a:p>
        </p:txBody>
      </p:sp>
      <p:sp>
        <p:nvSpPr>
          <p:cNvPr id="144" name="49">
            <a:extLst>
              <a:ext uri="{FF2B5EF4-FFF2-40B4-BE49-F238E27FC236}">
                <a16:creationId xmlns:a16="http://schemas.microsoft.com/office/drawing/2014/main" id="{AFC106B7-73DB-F7AA-0B6D-1C6295641679}"/>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49</a:t>
            </a:r>
          </a:p>
        </p:txBody>
      </p:sp>
      <p:sp>
        <p:nvSpPr>
          <p:cNvPr id="145" name="50">
            <a:extLst>
              <a:ext uri="{FF2B5EF4-FFF2-40B4-BE49-F238E27FC236}">
                <a16:creationId xmlns:a16="http://schemas.microsoft.com/office/drawing/2014/main" id="{8AF314B0-C90F-1BE0-56DD-833B15205E67}"/>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50</a:t>
            </a:r>
          </a:p>
        </p:txBody>
      </p:sp>
      <p:sp>
        <p:nvSpPr>
          <p:cNvPr id="146" name="51">
            <a:extLst>
              <a:ext uri="{FF2B5EF4-FFF2-40B4-BE49-F238E27FC236}">
                <a16:creationId xmlns:a16="http://schemas.microsoft.com/office/drawing/2014/main" id="{83BC2FAF-063C-79C4-5458-AE26C52786B2}"/>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51</a:t>
            </a:r>
          </a:p>
        </p:txBody>
      </p:sp>
      <p:sp>
        <p:nvSpPr>
          <p:cNvPr id="147" name="52">
            <a:extLst>
              <a:ext uri="{FF2B5EF4-FFF2-40B4-BE49-F238E27FC236}">
                <a16:creationId xmlns:a16="http://schemas.microsoft.com/office/drawing/2014/main" id="{81C9BB29-0C7F-5BE0-881C-3BF327AB31E9}"/>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52</a:t>
            </a:r>
          </a:p>
        </p:txBody>
      </p:sp>
      <p:sp>
        <p:nvSpPr>
          <p:cNvPr id="148" name="53">
            <a:extLst>
              <a:ext uri="{FF2B5EF4-FFF2-40B4-BE49-F238E27FC236}">
                <a16:creationId xmlns:a16="http://schemas.microsoft.com/office/drawing/2014/main" id="{0CC4339D-BB3E-4620-AB59-36C3460BA6F8}"/>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53</a:t>
            </a:r>
          </a:p>
        </p:txBody>
      </p:sp>
      <p:sp>
        <p:nvSpPr>
          <p:cNvPr id="149" name="54">
            <a:extLst>
              <a:ext uri="{FF2B5EF4-FFF2-40B4-BE49-F238E27FC236}">
                <a16:creationId xmlns:a16="http://schemas.microsoft.com/office/drawing/2014/main" id="{65E5820A-9BDB-85F0-77F5-BEA35010402C}"/>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54</a:t>
            </a:r>
          </a:p>
        </p:txBody>
      </p:sp>
      <p:sp>
        <p:nvSpPr>
          <p:cNvPr id="150" name="55">
            <a:extLst>
              <a:ext uri="{FF2B5EF4-FFF2-40B4-BE49-F238E27FC236}">
                <a16:creationId xmlns:a16="http://schemas.microsoft.com/office/drawing/2014/main" id="{F02D611F-AA88-C77D-8BF1-D50415348F57}"/>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55</a:t>
            </a:r>
          </a:p>
        </p:txBody>
      </p:sp>
      <p:sp>
        <p:nvSpPr>
          <p:cNvPr id="151" name="56">
            <a:extLst>
              <a:ext uri="{FF2B5EF4-FFF2-40B4-BE49-F238E27FC236}">
                <a16:creationId xmlns:a16="http://schemas.microsoft.com/office/drawing/2014/main" id="{6BF1674C-303A-E972-0434-F1D3C5AEB12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56</a:t>
            </a:r>
          </a:p>
        </p:txBody>
      </p:sp>
      <p:sp>
        <p:nvSpPr>
          <p:cNvPr id="152" name="57">
            <a:extLst>
              <a:ext uri="{FF2B5EF4-FFF2-40B4-BE49-F238E27FC236}">
                <a16:creationId xmlns:a16="http://schemas.microsoft.com/office/drawing/2014/main" id="{DFEA416B-EA56-5F3D-40B4-B5C763311374}"/>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57</a:t>
            </a:r>
          </a:p>
        </p:txBody>
      </p:sp>
      <p:sp>
        <p:nvSpPr>
          <p:cNvPr id="153" name="58">
            <a:extLst>
              <a:ext uri="{FF2B5EF4-FFF2-40B4-BE49-F238E27FC236}">
                <a16:creationId xmlns:a16="http://schemas.microsoft.com/office/drawing/2014/main" id="{D2B31559-D86E-C26F-81CF-D6049B3D89AF}"/>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58</a:t>
            </a:r>
          </a:p>
        </p:txBody>
      </p:sp>
      <p:sp>
        <p:nvSpPr>
          <p:cNvPr id="154" name="59">
            <a:extLst>
              <a:ext uri="{FF2B5EF4-FFF2-40B4-BE49-F238E27FC236}">
                <a16:creationId xmlns:a16="http://schemas.microsoft.com/office/drawing/2014/main" id="{26F4889E-7824-3D53-176E-D7DD773FC682}"/>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59</a:t>
            </a:r>
          </a:p>
        </p:txBody>
      </p:sp>
      <p:sp>
        <p:nvSpPr>
          <p:cNvPr id="155" name="60">
            <a:extLst>
              <a:ext uri="{FF2B5EF4-FFF2-40B4-BE49-F238E27FC236}">
                <a16:creationId xmlns:a16="http://schemas.microsoft.com/office/drawing/2014/main" id="{300C1363-226F-1EDB-DAC5-1699705ECD6A}"/>
              </a:ext>
            </a:extLst>
          </p:cNvPr>
          <p:cNvSpPr txBox="1">
            <a:spLocks/>
          </p:cNvSpPr>
          <p:nvPr/>
        </p:nvSpPr>
        <p:spPr>
          <a:xfrm>
            <a:off x="1384035" y="4650155"/>
            <a:ext cx="783678" cy="695914"/>
          </a:xfrm>
          <a:prstGeom prst="rect">
            <a:avLst/>
          </a:prstGeom>
          <a:solidFill>
            <a:schemeClr val="bg1"/>
          </a:solidFill>
          <a:ln w="25400">
            <a:noFill/>
          </a:ln>
        </p:spPr>
        <p:txBody>
          <a:bodyPr vert="horz" wrap="square" lIns="180000" tIns="180000" rIns="180000" bIns="180000" numCol="1" spcCol="18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60</a:t>
            </a:r>
          </a:p>
        </p:txBody>
      </p:sp>
      <p:sp>
        <p:nvSpPr>
          <p:cNvPr id="156" name="Title 3">
            <a:extLst>
              <a:ext uri="{FF2B5EF4-FFF2-40B4-BE49-F238E27FC236}">
                <a16:creationId xmlns:a16="http://schemas.microsoft.com/office/drawing/2014/main" id="{9B68B599-29A1-E809-E8FD-4D66794312FE}"/>
              </a:ext>
            </a:extLst>
          </p:cNvPr>
          <p:cNvSpPr txBox="1">
            <a:spLocks/>
          </p:cNvSpPr>
          <p:nvPr/>
        </p:nvSpPr>
        <p:spPr>
          <a:xfrm>
            <a:off x="407987" y="5491609"/>
            <a:ext cx="1645918" cy="529715"/>
          </a:xfrm>
          <a:prstGeom prst="rect">
            <a:avLst/>
          </a:prstGeom>
          <a:solidFill>
            <a:schemeClr val="bg1"/>
          </a:solidFill>
          <a:ln w="28575">
            <a:solidFill>
              <a:schemeClr val="accent2">
                <a:shade val="15000"/>
              </a:schemeClr>
            </a:solidFill>
          </a:ln>
        </p:spPr>
        <p:txBody>
          <a:bodyPr vert="horz" wrap="non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1200"/>
              <a:t>CLICK TO START</a:t>
            </a:r>
          </a:p>
        </p:txBody>
      </p:sp>
    </p:spTree>
    <p:extLst>
      <p:ext uri="{BB962C8B-B14F-4D97-AF65-F5344CB8AC3E}">
        <p14:creationId xmlns:p14="http://schemas.microsoft.com/office/powerpoint/2010/main" val="13395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childTnLst>
                          </p:cTn>
                        </p:par>
                        <p:par>
                          <p:cTn id="10" fill="hold">
                            <p:stCondLst>
                              <p:cond delay="1200"/>
                            </p:stCondLst>
                            <p:childTnLst>
                              <p:par>
                                <p:cTn id="11" presetID="2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6"/>
                                        </p:tgtEl>
                                        <p:attrNameLst>
                                          <p:attrName>style.visibility</p:attrName>
                                        </p:attrNameLst>
                                      </p:cBhvr>
                                      <p:to>
                                        <p:strVal val="hidden"/>
                                      </p:to>
                                    </p:set>
                                  </p:childTnLst>
                                </p:cTn>
                              </p:par>
                            </p:childTnLst>
                          </p:cTn>
                        </p:par>
                        <p:par>
                          <p:cTn id="25" fill="hold">
                            <p:stCondLst>
                              <p:cond delay="0"/>
                            </p:stCondLst>
                            <p:childTnLst>
                              <p:par>
                                <p:cTn id="26" presetID="1" presetClass="exit" presetSubtype="0" fill="hold" grpId="0" nodeType="afterEffect">
                                  <p:stCondLst>
                                    <p:cond delay="1000"/>
                                  </p:stCondLst>
                                  <p:childTnLst>
                                    <p:set>
                                      <p:cBhvr>
                                        <p:cTn id="27" dur="1" fill="hold">
                                          <p:stCondLst>
                                            <p:cond delay="0"/>
                                          </p:stCondLst>
                                        </p:cTn>
                                        <p:tgtEl>
                                          <p:spTgt spid="155"/>
                                        </p:tgtEl>
                                        <p:attrNameLst>
                                          <p:attrName>style.visibility</p:attrName>
                                        </p:attrNameLst>
                                      </p:cBhvr>
                                      <p:to>
                                        <p:strVal val="hidden"/>
                                      </p:to>
                                    </p:set>
                                  </p:childTnLst>
                                </p:cTn>
                              </p:par>
                            </p:childTnLst>
                          </p:cTn>
                        </p:par>
                        <p:par>
                          <p:cTn id="28" fill="hold">
                            <p:stCondLst>
                              <p:cond delay="1000"/>
                            </p:stCondLst>
                            <p:childTnLst>
                              <p:par>
                                <p:cTn id="29" presetID="1" presetClass="exit" presetSubtype="0" fill="hold" grpId="0" nodeType="afterEffect">
                                  <p:stCondLst>
                                    <p:cond delay="1000"/>
                                  </p:stCondLst>
                                  <p:childTnLst>
                                    <p:set>
                                      <p:cBhvr>
                                        <p:cTn id="30" dur="1" fill="hold">
                                          <p:stCondLst>
                                            <p:cond delay="0"/>
                                          </p:stCondLst>
                                        </p:cTn>
                                        <p:tgtEl>
                                          <p:spTgt spid="154"/>
                                        </p:tgtEl>
                                        <p:attrNameLst>
                                          <p:attrName>style.visibility</p:attrName>
                                        </p:attrNameLst>
                                      </p:cBhvr>
                                      <p:to>
                                        <p:strVal val="hidden"/>
                                      </p:to>
                                    </p:set>
                                  </p:childTnLst>
                                </p:cTn>
                              </p:par>
                            </p:childTnLst>
                          </p:cTn>
                        </p:par>
                        <p:par>
                          <p:cTn id="31" fill="hold">
                            <p:stCondLst>
                              <p:cond delay="2000"/>
                            </p:stCondLst>
                            <p:childTnLst>
                              <p:par>
                                <p:cTn id="32" presetID="1" presetClass="exit" presetSubtype="0" fill="hold" grpId="0" nodeType="afterEffect">
                                  <p:stCondLst>
                                    <p:cond delay="1000"/>
                                  </p:stCondLst>
                                  <p:childTnLst>
                                    <p:set>
                                      <p:cBhvr>
                                        <p:cTn id="33" dur="1" fill="hold">
                                          <p:stCondLst>
                                            <p:cond delay="0"/>
                                          </p:stCondLst>
                                        </p:cTn>
                                        <p:tgtEl>
                                          <p:spTgt spid="153"/>
                                        </p:tgtEl>
                                        <p:attrNameLst>
                                          <p:attrName>style.visibility</p:attrName>
                                        </p:attrNameLst>
                                      </p:cBhvr>
                                      <p:to>
                                        <p:strVal val="hidden"/>
                                      </p:to>
                                    </p:set>
                                  </p:childTnLst>
                                </p:cTn>
                              </p:par>
                            </p:childTnLst>
                          </p:cTn>
                        </p:par>
                        <p:par>
                          <p:cTn id="34" fill="hold">
                            <p:stCondLst>
                              <p:cond delay="3000"/>
                            </p:stCondLst>
                            <p:childTnLst>
                              <p:par>
                                <p:cTn id="35" presetID="1" presetClass="exit" presetSubtype="0" fill="hold" grpId="0" nodeType="afterEffect">
                                  <p:stCondLst>
                                    <p:cond delay="1000"/>
                                  </p:stCondLst>
                                  <p:childTnLst>
                                    <p:set>
                                      <p:cBhvr>
                                        <p:cTn id="36" dur="1" fill="hold">
                                          <p:stCondLst>
                                            <p:cond delay="0"/>
                                          </p:stCondLst>
                                        </p:cTn>
                                        <p:tgtEl>
                                          <p:spTgt spid="152"/>
                                        </p:tgtEl>
                                        <p:attrNameLst>
                                          <p:attrName>style.visibility</p:attrName>
                                        </p:attrNameLst>
                                      </p:cBhvr>
                                      <p:to>
                                        <p:strVal val="hidden"/>
                                      </p:to>
                                    </p:set>
                                  </p:childTnLst>
                                </p:cTn>
                              </p:par>
                            </p:childTnLst>
                          </p:cTn>
                        </p:par>
                        <p:par>
                          <p:cTn id="37" fill="hold">
                            <p:stCondLst>
                              <p:cond delay="4000"/>
                            </p:stCondLst>
                            <p:childTnLst>
                              <p:par>
                                <p:cTn id="38" presetID="1" presetClass="exit" presetSubtype="0" fill="hold" grpId="0" nodeType="afterEffect">
                                  <p:stCondLst>
                                    <p:cond delay="1000"/>
                                  </p:stCondLst>
                                  <p:childTnLst>
                                    <p:set>
                                      <p:cBhvr>
                                        <p:cTn id="39" dur="1" fill="hold">
                                          <p:stCondLst>
                                            <p:cond delay="0"/>
                                          </p:stCondLst>
                                        </p:cTn>
                                        <p:tgtEl>
                                          <p:spTgt spid="151"/>
                                        </p:tgtEl>
                                        <p:attrNameLst>
                                          <p:attrName>style.visibility</p:attrName>
                                        </p:attrNameLst>
                                      </p:cBhvr>
                                      <p:to>
                                        <p:strVal val="hidden"/>
                                      </p:to>
                                    </p:set>
                                  </p:childTnLst>
                                </p:cTn>
                              </p:par>
                            </p:childTnLst>
                          </p:cTn>
                        </p:par>
                        <p:par>
                          <p:cTn id="40" fill="hold">
                            <p:stCondLst>
                              <p:cond delay="5000"/>
                            </p:stCondLst>
                            <p:childTnLst>
                              <p:par>
                                <p:cTn id="41" presetID="1" presetClass="exit" presetSubtype="0" fill="hold" grpId="0" nodeType="afterEffect">
                                  <p:stCondLst>
                                    <p:cond delay="1000"/>
                                  </p:stCondLst>
                                  <p:childTnLst>
                                    <p:set>
                                      <p:cBhvr>
                                        <p:cTn id="42" dur="1" fill="hold">
                                          <p:stCondLst>
                                            <p:cond delay="0"/>
                                          </p:stCondLst>
                                        </p:cTn>
                                        <p:tgtEl>
                                          <p:spTgt spid="150"/>
                                        </p:tgtEl>
                                        <p:attrNameLst>
                                          <p:attrName>style.visibility</p:attrName>
                                        </p:attrNameLst>
                                      </p:cBhvr>
                                      <p:to>
                                        <p:strVal val="hidden"/>
                                      </p:to>
                                    </p:set>
                                  </p:childTnLst>
                                </p:cTn>
                              </p:par>
                            </p:childTnLst>
                          </p:cTn>
                        </p:par>
                        <p:par>
                          <p:cTn id="43" fill="hold">
                            <p:stCondLst>
                              <p:cond delay="6000"/>
                            </p:stCondLst>
                            <p:childTnLst>
                              <p:par>
                                <p:cTn id="44" presetID="1" presetClass="exit" presetSubtype="0" fill="hold" grpId="0" nodeType="afterEffect">
                                  <p:stCondLst>
                                    <p:cond delay="1000"/>
                                  </p:stCondLst>
                                  <p:childTnLst>
                                    <p:set>
                                      <p:cBhvr>
                                        <p:cTn id="45" dur="1" fill="hold">
                                          <p:stCondLst>
                                            <p:cond delay="0"/>
                                          </p:stCondLst>
                                        </p:cTn>
                                        <p:tgtEl>
                                          <p:spTgt spid="149"/>
                                        </p:tgtEl>
                                        <p:attrNameLst>
                                          <p:attrName>style.visibility</p:attrName>
                                        </p:attrNameLst>
                                      </p:cBhvr>
                                      <p:to>
                                        <p:strVal val="hidden"/>
                                      </p:to>
                                    </p:set>
                                  </p:childTnLst>
                                </p:cTn>
                              </p:par>
                            </p:childTnLst>
                          </p:cTn>
                        </p:par>
                        <p:par>
                          <p:cTn id="46" fill="hold">
                            <p:stCondLst>
                              <p:cond delay="7000"/>
                            </p:stCondLst>
                            <p:childTnLst>
                              <p:par>
                                <p:cTn id="47" presetID="1" presetClass="exit" presetSubtype="0" fill="hold" grpId="0" nodeType="afterEffect">
                                  <p:stCondLst>
                                    <p:cond delay="1000"/>
                                  </p:stCondLst>
                                  <p:childTnLst>
                                    <p:set>
                                      <p:cBhvr>
                                        <p:cTn id="48" dur="1" fill="hold">
                                          <p:stCondLst>
                                            <p:cond delay="0"/>
                                          </p:stCondLst>
                                        </p:cTn>
                                        <p:tgtEl>
                                          <p:spTgt spid="148"/>
                                        </p:tgtEl>
                                        <p:attrNameLst>
                                          <p:attrName>style.visibility</p:attrName>
                                        </p:attrNameLst>
                                      </p:cBhvr>
                                      <p:to>
                                        <p:strVal val="hidden"/>
                                      </p:to>
                                    </p:set>
                                  </p:childTnLst>
                                </p:cTn>
                              </p:par>
                            </p:childTnLst>
                          </p:cTn>
                        </p:par>
                        <p:par>
                          <p:cTn id="49" fill="hold">
                            <p:stCondLst>
                              <p:cond delay="8000"/>
                            </p:stCondLst>
                            <p:childTnLst>
                              <p:par>
                                <p:cTn id="50" presetID="1" presetClass="exit" presetSubtype="0" fill="hold" grpId="0" nodeType="afterEffect">
                                  <p:stCondLst>
                                    <p:cond delay="1000"/>
                                  </p:stCondLst>
                                  <p:childTnLst>
                                    <p:set>
                                      <p:cBhvr>
                                        <p:cTn id="51" dur="1" fill="hold">
                                          <p:stCondLst>
                                            <p:cond delay="0"/>
                                          </p:stCondLst>
                                        </p:cTn>
                                        <p:tgtEl>
                                          <p:spTgt spid="147"/>
                                        </p:tgtEl>
                                        <p:attrNameLst>
                                          <p:attrName>style.visibility</p:attrName>
                                        </p:attrNameLst>
                                      </p:cBhvr>
                                      <p:to>
                                        <p:strVal val="hidden"/>
                                      </p:to>
                                    </p:set>
                                  </p:childTnLst>
                                </p:cTn>
                              </p:par>
                            </p:childTnLst>
                          </p:cTn>
                        </p:par>
                        <p:par>
                          <p:cTn id="52" fill="hold">
                            <p:stCondLst>
                              <p:cond delay="9000"/>
                            </p:stCondLst>
                            <p:childTnLst>
                              <p:par>
                                <p:cTn id="53" presetID="1" presetClass="exit" presetSubtype="0" fill="hold" grpId="0" nodeType="afterEffect">
                                  <p:stCondLst>
                                    <p:cond delay="1000"/>
                                  </p:stCondLst>
                                  <p:childTnLst>
                                    <p:set>
                                      <p:cBhvr>
                                        <p:cTn id="54" dur="1" fill="hold">
                                          <p:stCondLst>
                                            <p:cond delay="0"/>
                                          </p:stCondLst>
                                        </p:cTn>
                                        <p:tgtEl>
                                          <p:spTgt spid="146"/>
                                        </p:tgtEl>
                                        <p:attrNameLst>
                                          <p:attrName>style.visibility</p:attrName>
                                        </p:attrNameLst>
                                      </p:cBhvr>
                                      <p:to>
                                        <p:strVal val="hidden"/>
                                      </p:to>
                                    </p:set>
                                  </p:childTnLst>
                                </p:cTn>
                              </p:par>
                            </p:childTnLst>
                          </p:cTn>
                        </p:par>
                        <p:par>
                          <p:cTn id="55" fill="hold">
                            <p:stCondLst>
                              <p:cond delay="10000"/>
                            </p:stCondLst>
                            <p:childTnLst>
                              <p:par>
                                <p:cTn id="56" presetID="1" presetClass="exit" presetSubtype="0" fill="hold" grpId="0" nodeType="afterEffect">
                                  <p:stCondLst>
                                    <p:cond delay="1000"/>
                                  </p:stCondLst>
                                  <p:childTnLst>
                                    <p:set>
                                      <p:cBhvr>
                                        <p:cTn id="57" dur="1" fill="hold">
                                          <p:stCondLst>
                                            <p:cond delay="0"/>
                                          </p:stCondLst>
                                        </p:cTn>
                                        <p:tgtEl>
                                          <p:spTgt spid="145"/>
                                        </p:tgtEl>
                                        <p:attrNameLst>
                                          <p:attrName>style.visibility</p:attrName>
                                        </p:attrNameLst>
                                      </p:cBhvr>
                                      <p:to>
                                        <p:strVal val="hidden"/>
                                      </p:to>
                                    </p:set>
                                  </p:childTnLst>
                                </p:cTn>
                              </p:par>
                            </p:childTnLst>
                          </p:cTn>
                        </p:par>
                        <p:par>
                          <p:cTn id="58" fill="hold">
                            <p:stCondLst>
                              <p:cond delay="11000"/>
                            </p:stCondLst>
                            <p:childTnLst>
                              <p:par>
                                <p:cTn id="59" presetID="1" presetClass="exit" presetSubtype="0" fill="hold" grpId="0" nodeType="afterEffect">
                                  <p:stCondLst>
                                    <p:cond delay="1000"/>
                                  </p:stCondLst>
                                  <p:childTnLst>
                                    <p:set>
                                      <p:cBhvr>
                                        <p:cTn id="60" dur="1" fill="hold">
                                          <p:stCondLst>
                                            <p:cond delay="0"/>
                                          </p:stCondLst>
                                        </p:cTn>
                                        <p:tgtEl>
                                          <p:spTgt spid="144"/>
                                        </p:tgtEl>
                                        <p:attrNameLst>
                                          <p:attrName>style.visibility</p:attrName>
                                        </p:attrNameLst>
                                      </p:cBhvr>
                                      <p:to>
                                        <p:strVal val="hidden"/>
                                      </p:to>
                                    </p:set>
                                  </p:childTnLst>
                                </p:cTn>
                              </p:par>
                            </p:childTnLst>
                          </p:cTn>
                        </p:par>
                        <p:par>
                          <p:cTn id="61" fill="hold">
                            <p:stCondLst>
                              <p:cond delay="12000"/>
                            </p:stCondLst>
                            <p:childTnLst>
                              <p:par>
                                <p:cTn id="62" presetID="1" presetClass="exit" presetSubtype="0" fill="hold" grpId="0" nodeType="afterEffect">
                                  <p:stCondLst>
                                    <p:cond delay="1000"/>
                                  </p:stCondLst>
                                  <p:childTnLst>
                                    <p:set>
                                      <p:cBhvr>
                                        <p:cTn id="63" dur="1" fill="hold">
                                          <p:stCondLst>
                                            <p:cond delay="0"/>
                                          </p:stCondLst>
                                        </p:cTn>
                                        <p:tgtEl>
                                          <p:spTgt spid="143"/>
                                        </p:tgtEl>
                                        <p:attrNameLst>
                                          <p:attrName>style.visibility</p:attrName>
                                        </p:attrNameLst>
                                      </p:cBhvr>
                                      <p:to>
                                        <p:strVal val="hidden"/>
                                      </p:to>
                                    </p:set>
                                  </p:childTnLst>
                                </p:cTn>
                              </p:par>
                            </p:childTnLst>
                          </p:cTn>
                        </p:par>
                        <p:par>
                          <p:cTn id="64" fill="hold">
                            <p:stCondLst>
                              <p:cond delay="13000"/>
                            </p:stCondLst>
                            <p:childTnLst>
                              <p:par>
                                <p:cTn id="65" presetID="1" presetClass="exit" presetSubtype="0" fill="hold" grpId="0" nodeType="afterEffect">
                                  <p:stCondLst>
                                    <p:cond delay="1000"/>
                                  </p:stCondLst>
                                  <p:childTnLst>
                                    <p:set>
                                      <p:cBhvr>
                                        <p:cTn id="66" dur="1" fill="hold">
                                          <p:stCondLst>
                                            <p:cond delay="0"/>
                                          </p:stCondLst>
                                        </p:cTn>
                                        <p:tgtEl>
                                          <p:spTgt spid="142"/>
                                        </p:tgtEl>
                                        <p:attrNameLst>
                                          <p:attrName>style.visibility</p:attrName>
                                        </p:attrNameLst>
                                      </p:cBhvr>
                                      <p:to>
                                        <p:strVal val="hidden"/>
                                      </p:to>
                                    </p:set>
                                  </p:childTnLst>
                                </p:cTn>
                              </p:par>
                            </p:childTnLst>
                          </p:cTn>
                        </p:par>
                        <p:par>
                          <p:cTn id="67" fill="hold">
                            <p:stCondLst>
                              <p:cond delay="14000"/>
                            </p:stCondLst>
                            <p:childTnLst>
                              <p:par>
                                <p:cTn id="68" presetID="1" presetClass="exit" presetSubtype="0" fill="hold" grpId="0" nodeType="afterEffect">
                                  <p:stCondLst>
                                    <p:cond delay="1000"/>
                                  </p:stCondLst>
                                  <p:childTnLst>
                                    <p:set>
                                      <p:cBhvr>
                                        <p:cTn id="69" dur="1" fill="hold">
                                          <p:stCondLst>
                                            <p:cond delay="0"/>
                                          </p:stCondLst>
                                        </p:cTn>
                                        <p:tgtEl>
                                          <p:spTgt spid="141"/>
                                        </p:tgtEl>
                                        <p:attrNameLst>
                                          <p:attrName>style.visibility</p:attrName>
                                        </p:attrNameLst>
                                      </p:cBhvr>
                                      <p:to>
                                        <p:strVal val="hidden"/>
                                      </p:to>
                                    </p:set>
                                  </p:childTnLst>
                                </p:cTn>
                              </p:par>
                            </p:childTnLst>
                          </p:cTn>
                        </p:par>
                        <p:par>
                          <p:cTn id="70" fill="hold">
                            <p:stCondLst>
                              <p:cond delay="15000"/>
                            </p:stCondLst>
                            <p:childTnLst>
                              <p:par>
                                <p:cTn id="71" presetID="1" presetClass="exit" presetSubtype="0" fill="hold" grpId="0" nodeType="afterEffect">
                                  <p:stCondLst>
                                    <p:cond delay="1000"/>
                                  </p:stCondLst>
                                  <p:childTnLst>
                                    <p:set>
                                      <p:cBhvr>
                                        <p:cTn id="72" dur="1" fill="hold">
                                          <p:stCondLst>
                                            <p:cond delay="0"/>
                                          </p:stCondLst>
                                        </p:cTn>
                                        <p:tgtEl>
                                          <p:spTgt spid="140"/>
                                        </p:tgtEl>
                                        <p:attrNameLst>
                                          <p:attrName>style.visibility</p:attrName>
                                        </p:attrNameLst>
                                      </p:cBhvr>
                                      <p:to>
                                        <p:strVal val="hidden"/>
                                      </p:to>
                                    </p:set>
                                  </p:childTnLst>
                                </p:cTn>
                              </p:par>
                            </p:childTnLst>
                          </p:cTn>
                        </p:par>
                        <p:par>
                          <p:cTn id="73" fill="hold">
                            <p:stCondLst>
                              <p:cond delay="16000"/>
                            </p:stCondLst>
                            <p:childTnLst>
                              <p:par>
                                <p:cTn id="74" presetID="1" presetClass="exit" presetSubtype="0" fill="hold" grpId="0" nodeType="afterEffect">
                                  <p:stCondLst>
                                    <p:cond delay="1000"/>
                                  </p:stCondLst>
                                  <p:childTnLst>
                                    <p:set>
                                      <p:cBhvr>
                                        <p:cTn id="75" dur="1" fill="hold">
                                          <p:stCondLst>
                                            <p:cond delay="0"/>
                                          </p:stCondLst>
                                        </p:cTn>
                                        <p:tgtEl>
                                          <p:spTgt spid="139"/>
                                        </p:tgtEl>
                                        <p:attrNameLst>
                                          <p:attrName>style.visibility</p:attrName>
                                        </p:attrNameLst>
                                      </p:cBhvr>
                                      <p:to>
                                        <p:strVal val="hidden"/>
                                      </p:to>
                                    </p:set>
                                  </p:childTnLst>
                                </p:cTn>
                              </p:par>
                            </p:childTnLst>
                          </p:cTn>
                        </p:par>
                        <p:par>
                          <p:cTn id="76" fill="hold">
                            <p:stCondLst>
                              <p:cond delay="17000"/>
                            </p:stCondLst>
                            <p:childTnLst>
                              <p:par>
                                <p:cTn id="77" presetID="1" presetClass="exit" presetSubtype="0" fill="hold" grpId="0" nodeType="afterEffect">
                                  <p:stCondLst>
                                    <p:cond delay="1000"/>
                                  </p:stCondLst>
                                  <p:childTnLst>
                                    <p:set>
                                      <p:cBhvr>
                                        <p:cTn id="78" dur="1" fill="hold">
                                          <p:stCondLst>
                                            <p:cond delay="0"/>
                                          </p:stCondLst>
                                        </p:cTn>
                                        <p:tgtEl>
                                          <p:spTgt spid="138"/>
                                        </p:tgtEl>
                                        <p:attrNameLst>
                                          <p:attrName>style.visibility</p:attrName>
                                        </p:attrNameLst>
                                      </p:cBhvr>
                                      <p:to>
                                        <p:strVal val="hidden"/>
                                      </p:to>
                                    </p:set>
                                  </p:childTnLst>
                                </p:cTn>
                              </p:par>
                            </p:childTnLst>
                          </p:cTn>
                        </p:par>
                        <p:par>
                          <p:cTn id="79" fill="hold">
                            <p:stCondLst>
                              <p:cond delay="18000"/>
                            </p:stCondLst>
                            <p:childTnLst>
                              <p:par>
                                <p:cTn id="80" presetID="1" presetClass="exit" presetSubtype="0" fill="hold" grpId="0" nodeType="afterEffect">
                                  <p:stCondLst>
                                    <p:cond delay="1000"/>
                                  </p:stCondLst>
                                  <p:childTnLst>
                                    <p:set>
                                      <p:cBhvr>
                                        <p:cTn id="81" dur="1" fill="hold">
                                          <p:stCondLst>
                                            <p:cond delay="0"/>
                                          </p:stCondLst>
                                        </p:cTn>
                                        <p:tgtEl>
                                          <p:spTgt spid="137"/>
                                        </p:tgtEl>
                                        <p:attrNameLst>
                                          <p:attrName>style.visibility</p:attrName>
                                        </p:attrNameLst>
                                      </p:cBhvr>
                                      <p:to>
                                        <p:strVal val="hidden"/>
                                      </p:to>
                                    </p:set>
                                  </p:childTnLst>
                                </p:cTn>
                              </p:par>
                            </p:childTnLst>
                          </p:cTn>
                        </p:par>
                        <p:par>
                          <p:cTn id="82" fill="hold">
                            <p:stCondLst>
                              <p:cond delay="19000"/>
                            </p:stCondLst>
                            <p:childTnLst>
                              <p:par>
                                <p:cTn id="83" presetID="1" presetClass="exit" presetSubtype="0" fill="hold" grpId="0" nodeType="afterEffect">
                                  <p:stCondLst>
                                    <p:cond delay="1000"/>
                                  </p:stCondLst>
                                  <p:childTnLst>
                                    <p:set>
                                      <p:cBhvr>
                                        <p:cTn id="84" dur="1" fill="hold">
                                          <p:stCondLst>
                                            <p:cond delay="0"/>
                                          </p:stCondLst>
                                        </p:cTn>
                                        <p:tgtEl>
                                          <p:spTgt spid="136"/>
                                        </p:tgtEl>
                                        <p:attrNameLst>
                                          <p:attrName>style.visibility</p:attrName>
                                        </p:attrNameLst>
                                      </p:cBhvr>
                                      <p:to>
                                        <p:strVal val="hidden"/>
                                      </p:to>
                                    </p:set>
                                  </p:childTnLst>
                                </p:cTn>
                              </p:par>
                            </p:childTnLst>
                          </p:cTn>
                        </p:par>
                        <p:par>
                          <p:cTn id="85" fill="hold">
                            <p:stCondLst>
                              <p:cond delay="20000"/>
                            </p:stCondLst>
                            <p:childTnLst>
                              <p:par>
                                <p:cTn id="86" presetID="1" presetClass="exit" presetSubtype="0" fill="hold" grpId="0" nodeType="afterEffect">
                                  <p:stCondLst>
                                    <p:cond delay="1000"/>
                                  </p:stCondLst>
                                  <p:childTnLst>
                                    <p:set>
                                      <p:cBhvr>
                                        <p:cTn id="87" dur="1" fill="hold">
                                          <p:stCondLst>
                                            <p:cond delay="0"/>
                                          </p:stCondLst>
                                        </p:cTn>
                                        <p:tgtEl>
                                          <p:spTgt spid="135"/>
                                        </p:tgtEl>
                                        <p:attrNameLst>
                                          <p:attrName>style.visibility</p:attrName>
                                        </p:attrNameLst>
                                      </p:cBhvr>
                                      <p:to>
                                        <p:strVal val="hidden"/>
                                      </p:to>
                                    </p:set>
                                  </p:childTnLst>
                                </p:cTn>
                              </p:par>
                            </p:childTnLst>
                          </p:cTn>
                        </p:par>
                        <p:par>
                          <p:cTn id="88" fill="hold">
                            <p:stCondLst>
                              <p:cond delay="21000"/>
                            </p:stCondLst>
                            <p:childTnLst>
                              <p:par>
                                <p:cTn id="89" presetID="1" presetClass="exit" presetSubtype="0" fill="hold" grpId="0" nodeType="afterEffect">
                                  <p:stCondLst>
                                    <p:cond delay="1000"/>
                                  </p:stCondLst>
                                  <p:childTnLst>
                                    <p:set>
                                      <p:cBhvr>
                                        <p:cTn id="90" dur="1" fill="hold">
                                          <p:stCondLst>
                                            <p:cond delay="0"/>
                                          </p:stCondLst>
                                        </p:cTn>
                                        <p:tgtEl>
                                          <p:spTgt spid="134"/>
                                        </p:tgtEl>
                                        <p:attrNameLst>
                                          <p:attrName>style.visibility</p:attrName>
                                        </p:attrNameLst>
                                      </p:cBhvr>
                                      <p:to>
                                        <p:strVal val="hidden"/>
                                      </p:to>
                                    </p:set>
                                  </p:childTnLst>
                                </p:cTn>
                              </p:par>
                            </p:childTnLst>
                          </p:cTn>
                        </p:par>
                        <p:par>
                          <p:cTn id="91" fill="hold">
                            <p:stCondLst>
                              <p:cond delay="22000"/>
                            </p:stCondLst>
                            <p:childTnLst>
                              <p:par>
                                <p:cTn id="92" presetID="1" presetClass="exit" presetSubtype="0" fill="hold" grpId="0" nodeType="afterEffect">
                                  <p:stCondLst>
                                    <p:cond delay="1000"/>
                                  </p:stCondLst>
                                  <p:childTnLst>
                                    <p:set>
                                      <p:cBhvr>
                                        <p:cTn id="93" dur="1" fill="hold">
                                          <p:stCondLst>
                                            <p:cond delay="0"/>
                                          </p:stCondLst>
                                        </p:cTn>
                                        <p:tgtEl>
                                          <p:spTgt spid="133"/>
                                        </p:tgtEl>
                                        <p:attrNameLst>
                                          <p:attrName>style.visibility</p:attrName>
                                        </p:attrNameLst>
                                      </p:cBhvr>
                                      <p:to>
                                        <p:strVal val="hidden"/>
                                      </p:to>
                                    </p:set>
                                  </p:childTnLst>
                                </p:cTn>
                              </p:par>
                            </p:childTnLst>
                          </p:cTn>
                        </p:par>
                        <p:par>
                          <p:cTn id="94" fill="hold">
                            <p:stCondLst>
                              <p:cond delay="23000"/>
                            </p:stCondLst>
                            <p:childTnLst>
                              <p:par>
                                <p:cTn id="95" presetID="1" presetClass="exit" presetSubtype="0" fill="hold" grpId="0" nodeType="afterEffect">
                                  <p:stCondLst>
                                    <p:cond delay="1000"/>
                                  </p:stCondLst>
                                  <p:childTnLst>
                                    <p:set>
                                      <p:cBhvr>
                                        <p:cTn id="96" dur="1" fill="hold">
                                          <p:stCondLst>
                                            <p:cond delay="0"/>
                                          </p:stCondLst>
                                        </p:cTn>
                                        <p:tgtEl>
                                          <p:spTgt spid="132"/>
                                        </p:tgtEl>
                                        <p:attrNameLst>
                                          <p:attrName>style.visibility</p:attrName>
                                        </p:attrNameLst>
                                      </p:cBhvr>
                                      <p:to>
                                        <p:strVal val="hidden"/>
                                      </p:to>
                                    </p:set>
                                  </p:childTnLst>
                                </p:cTn>
                              </p:par>
                            </p:childTnLst>
                          </p:cTn>
                        </p:par>
                        <p:par>
                          <p:cTn id="97" fill="hold">
                            <p:stCondLst>
                              <p:cond delay="24000"/>
                            </p:stCondLst>
                            <p:childTnLst>
                              <p:par>
                                <p:cTn id="98" presetID="1" presetClass="exit" presetSubtype="0" fill="hold" grpId="0" nodeType="afterEffect">
                                  <p:stCondLst>
                                    <p:cond delay="1000"/>
                                  </p:stCondLst>
                                  <p:childTnLst>
                                    <p:set>
                                      <p:cBhvr>
                                        <p:cTn id="99" dur="1" fill="hold">
                                          <p:stCondLst>
                                            <p:cond delay="0"/>
                                          </p:stCondLst>
                                        </p:cTn>
                                        <p:tgtEl>
                                          <p:spTgt spid="131"/>
                                        </p:tgtEl>
                                        <p:attrNameLst>
                                          <p:attrName>style.visibility</p:attrName>
                                        </p:attrNameLst>
                                      </p:cBhvr>
                                      <p:to>
                                        <p:strVal val="hidden"/>
                                      </p:to>
                                    </p:set>
                                  </p:childTnLst>
                                </p:cTn>
                              </p:par>
                            </p:childTnLst>
                          </p:cTn>
                        </p:par>
                        <p:par>
                          <p:cTn id="100" fill="hold">
                            <p:stCondLst>
                              <p:cond delay="25000"/>
                            </p:stCondLst>
                            <p:childTnLst>
                              <p:par>
                                <p:cTn id="101" presetID="1" presetClass="exit" presetSubtype="0" fill="hold" grpId="0" nodeType="afterEffect">
                                  <p:stCondLst>
                                    <p:cond delay="1000"/>
                                  </p:stCondLst>
                                  <p:childTnLst>
                                    <p:set>
                                      <p:cBhvr>
                                        <p:cTn id="102" dur="1" fill="hold">
                                          <p:stCondLst>
                                            <p:cond delay="0"/>
                                          </p:stCondLst>
                                        </p:cTn>
                                        <p:tgtEl>
                                          <p:spTgt spid="130"/>
                                        </p:tgtEl>
                                        <p:attrNameLst>
                                          <p:attrName>style.visibility</p:attrName>
                                        </p:attrNameLst>
                                      </p:cBhvr>
                                      <p:to>
                                        <p:strVal val="hidden"/>
                                      </p:to>
                                    </p:set>
                                  </p:childTnLst>
                                </p:cTn>
                              </p:par>
                            </p:childTnLst>
                          </p:cTn>
                        </p:par>
                        <p:par>
                          <p:cTn id="103" fill="hold">
                            <p:stCondLst>
                              <p:cond delay="26000"/>
                            </p:stCondLst>
                            <p:childTnLst>
                              <p:par>
                                <p:cTn id="104" presetID="1" presetClass="exit" presetSubtype="0" fill="hold" grpId="0" nodeType="afterEffect">
                                  <p:stCondLst>
                                    <p:cond delay="1000"/>
                                  </p:stCondLst>
                                  <p:childTnLst>
                                    <p:set>
                                      <p:cBhvr>
                                        <p:cTn id="105" dur="1" fill="hold">
                                          <p:stCondLst>
                                            <p:cond delay="0"/>
                                          </p:stCondLst>
                                        </p:cTn>
                                        <p:tgtEl>
                                          <p:spTgt spid="129"/>
                                        </p:tgtEl>
                                        <p:attrNameLst>
                                          <p:attrName>style.visibility</p:attrName>
                                        </p:attrNameLst>
                                      </p:cBhvr>
                                      <p:to>
                                        <p:strVal val="hidden"/>
                                      </p:to>
                                    </p:set>
                                  </p:childTnLst>
                                </p:cTn>
                              </p:par>
                            </p:childTnLst>
                          </p:cTn>
                        </p:par>
                        <p:par>
                          <p:cTn id="106" fill="hold">
                            <p:stCondLst>
                              <p:cond delay="27000"/>
                            </p:stCondLst>
                            <p:childTnLst>
                              <p:par>
                                <p:cTn id="107" presetID="1" presetClass="exit" presetSubtype="0" fill="hold" grpId="0" nodeType="afterEffect">
                                  <p:stCondLst>
                                    <p:cond delay="1000"/>
                                  </p:stCondLst>
                                  <p:childTnLst>
                                    <p:set>
                                      <p:cBhvr>
                                        <p:cTn id="108" dur="1" fill="hold">
                                          <p:stCondLst>
                                            <p:cond delay="0"/>
                                          </p:stCondLst>
                                        </p:cTn>
                                        <p:tgtEl>
                                          <p:spTgt spid="128"/>
                                        </p:tgtEl>
                                        <p:attrNameLst>
                                          <p:attrName>style.visibility</p:attrName>
                                        </p:attrNameLst>
                                      </p:cBhvr>
                                      <p:to>
                                        <p:strVal val="hidden"/>
                                      </p:to>
                                    </p:set>
                                  </p:childTnLst>
                                </p:cTn>
                              </p:par>
                            </p:childTnLst>
                          </p:cTn>
                        </p:par>
                        <p:par>
                          <p:cTn id="109" fill="hold">
                            <p:stCondLst>
                              <p:cond delay="28000"/>
                            </p:stCondLst>
                            <p:childTnLst>
                              <p:par>
                                <p:cTn id="110" presetID="1" presetClass="exit" presetSubtype="0" fill="hold" grpId="0" nodeType="afterEffect">
                                  <p:stCondLst>
                                    <p:cond delay="1000"/>
                                  </p:stCondLst>
                                  <p:childTnLst>
                                    <p:set>
                                      <p:cBhvr>
                                        <p:cTn id="111" dur="1" fill="hold">
                                          <p:stCondLst>
                                            <p:cond delay="0"/>
                                          </p:stCondLst>
                                        </p:cTn>
                                        <p:tgtEl>
                                          <p:spTgt spid="127"/>
                                        </p:tgtEl>
                                        <p:attrNameLst>
                                          <p:attrName>style.visibility</p:attrName>
                                        </p:attrNameLst>
                                      </p:cBhvr>
                                      <p:to>
                                        <p:strVal val="hidden"/>
                                      </p:to>
                                    </p:set>
                                  </p:childTnLst>
                                </p:cTn>
                              </p:par>
                            </p:childTnLst>
                          </p:cTn>
                        </p:par>
                        <p:par>
                          <p:cTn id="112" fill="hold">
                            <p:stCondLst>
                              <p:cond delay="29000"/>
                            </p:stCondLst>
                            <p:childTnLst>
                              <p:par>
                                <p:cTn id="113" presetID="1" presetClass="exit" presetSubtype="0" fill="hold" grpId="0" nodeType="afterEffect">
                                  <p:stCondLst>
                                    <p:cond delay="1000"/>
                                  </p:stCondLst>
                                  <p:childTnLst>
                                    <p:set>
                                      <p:cBhvr>
                                        <p:cTn id="114" dur="1" fill="hold">
                                          <p:stCondLst>
                                            <p:cond delay="0"/>
                                          </p:stCondLst>
                                        </p:cTn>
                                        <p:tgtEl>
                                          <p:spTgt spid="126"/>
                                        </p:tgtEl>
                                        <p:attrNameLst>
                                          <p:attrName>style.visibility</p:attrName>
                                        </p:attrNameLst>
                                      </p:cBhvr>
                                      <p:to>
                                        <p:strVal val="hidden"/>
                                      </p:to>
                                    </p:set>
                                  </p:childTnLst>
                                </p:cTn>
                              </p:par>
                            </p:childTnLst>
                          </p:cTn>
                        </p:par>
                        <p:par>
                          <p:cTn id="115" fill="hold">
                            <p:stCondLst>
                              <p:cond delay="30000"/>
                            </p:stCondLst>
                            <p:childTnLst>
                              <p:par>
                                <p:cTn id="116" presetID="1" presetClass="exit" presetSubtype="0" fill="hold" grpId="0" nodeType="afterEffect">
                                  <p:stCondLst>
                                    <p:cond delay="1000"/>
                                  </p:stCondLst>
                                  <p:childTnLst>
                                    <p:set>
                                      <p:cBhvr>
                                        <p:cTn id="117" dur="1" fill="hold">
                                          <p:stCondLst>
                                            <p:cond delay="0"/>
                                          </p:stCondLst>
                                        </p:cTn>
                                        <p:tgtEl>
                                          <p:spTgt spid="125"/>
                                        </p:tgtEl>
                                        <p:attrNameLst>
                                          <p:attrName>style.visibility</p:attrName>
                                        </p:attrNameLst>
                                      </p:cBhvr>
                                      <p:to>
                                        <p:strVal val="hidden"/>
                                      </p:to>
                                    </p:set>
                                  </p:childTnLst>
                                </p:cTn>
                              </p:par>
                            </p:childTnLst>
                          </p:cTn>
                        </p:par>
                        <p:par>
                          <p:cTn id="118" fill="hold">
                            <p:stCondLst>
                              <p:cond delay="31000"/>
                            </p:stCondLst>
                            <p:childTnLst>
                              <p:par>
                                <p:cTn id="119" presetID="1" presetClass="exit" presetSubtype="0" fill="hold" grpId="0" nodeType="afterEffect">
                                  <p:stCondLst>
                                    <p:cond delay="1000"/>
                                  </p:stCondLst>
                                  <p:childTnLst>
                                    <p:set>
                                      <p:cBhvr>
                                        <p:cTn id="120" dur="1" fill="hold">
                                          <p:stCondLst>
                                            <p:cond delay="0"/>
                                          </p:stCondLst>
                                        </p:cTn>
                                        <p:tgtEl>
                                          <p:spTgt spid="124"/>
                                        </p:tgtEl>
                                        <p:attrNameLst>
                                          <p:attrName>style.visibility</p:attrName>
                                        </p:attrNameLst>
                                      </p:cBhvr>
                                      <p:to>
                                        <p:strVal val="hidden"/>
                                      </p:to>
                                    </p:set>
                                  </p:childTnLst>
                                </p:cTn>
                              </p:par>
                            </p:childTnLst>
                          </p:cTn>
                        </p:par>
                        <p:par>
                          <p:cTn id="121" fill="hold">
                            <p:stCondLst>
                              <p:cond delay="32000"/>
                            </p:stCondLst>
                            <p:childTnLst>
                              <p:par>
                                <p:cTn id="122" presetID="1" presetClass="exit" presetSubtype="0" fill="hold" grpId="0" nodeType="afterEffect">
                                  <p:stCondLst>
                                    <p:cond delay="1000"/>
                                  </p:stCondLst>
                                  <p:childTnLst>
                                    <p:set>
                                      <p:cBhvr>
                                        <p:cTn id="123" dur="1" fill="hold">
                                          <p:stCondLst>
                                            <p:cond delay="0"/>
                                          </p:stCondLst>
                                        </p:cTn>
                                        <p:tgtEl>
                                          <p:spTgt spid="123"/>
                                        </p:tgtEl>
                                        <p:attrNameLst>
                                          <p:attrName>style.visibility</p:attrName>
                                        </p:attrNameLst>
                                      </p:cBhvr>
                                      <p:to>
                                        <p:strVal val="hidden"/>
                                      </p:to>
                                    </p:set>
                                  </p:childTnLst>
                                </p:cTn>
                              </p:par>
                            </p:childTnLst>
                          </p:cTn>
                        </p:par>
                        <p:par>
                          <p:cTn id="124" fill="hold">
                            <p:stCondLst>
                              <p:cond delay="33000"/>
                            </p:stCondLst>
                            <p:childTnLst>
                              <p:par>
                                <p:cTn id="125" presetID="1" presetClass="exit" presetSubtype="0" fill="hold" grpId="0" nodeType="afterEffect">
                                  <p:stCondLst>
                                    <p:cond delay="1000"/>
                                  </p:stCondLst>
                                  <p:childTnLst>
                                    <p:set>
                                      <p:cBhvr>
                                        <p:cTn id="126" dur="1" fill="hold">
                                          <p:stCondLst>
                                            <p:cond delay="0"/>
                                          </p:stCondLst>
                                        </p:cTn>
                                        <p:tgtEl>
                                          <p:spTgt spid="122"/>
                                        </p:tgtEl>
                                        <p:attrNameLst>
                                          <p:attrName>style.visibility</p:attrName>
                                        </p:attrNameLst>
                                      </p:cBhvr>
                                      <p:to>
                                        <p:strVal val="hidden"/>
                                      </p:to>
                                    </p:set>
                                  </p:childTnLst>
                                </p:cTn>
                              </p:par>
                            </p:childTnLst>
                          </p:cTn>
                        </p:par>
                        <p:par>
                          <p:cTn id="127" fill="hold">
                            <p:stCondLst>
                              <p:cond delay="34000"/>
                            </p:stCondLst>
                            <p:childTnLst>
                              <p:par>
                                <p:cTn id="128" presetID="1" presetClass="exit" presetSubtype="0" fill="hold" grpId="0" nodeType="afterEffect">
                                  <p:stCondLst>
                                    <p:cond delay="1000"/>
                                  </p:stCondLst>
                                  <p:childTnLst>
                                    <p:set>
                                      <p:cBhvr>
                                        <p:cTn id="129" dur="1" fill="hold">
                                          <p:stCondLst>
                                            <p:cond delay="0"/>
                                          </p:stCondLst>
                                        </p:cTn>
                                        <p:tgtEl>
                                          <p:spTgt spid="121"/>
                                        </p:tgtEl>
                                        <p:attrNameLst>
                                          <p:attrName>style.visibility</p:attrName>
                                        </p:attrNameLst>
                                      </p:cBhvr>
                                      <p:to>
                                        <p:strVal val="hidden"/>
                                      </p:to>
                                    </p:set>
                                  </p:childTnLst>
                                </p:cTn>
                              </p:par>
                            </p:childTnLst>
                          </p:cTn>
                        </p:par>
                        <p:par>
                          <p:cTn id="130" fill="hold">
                            <p:stCondLst>
                              <p:cond delay="35000"/>
                            </p:stCondLst>
                            <p:childTnLst>
                              <p:par>
                                <p:cTn id="131" presetID="1" presetClass="exit" presetSubtype="0" fill="hold" grpId="0" nodeType="afterEffect">
                                  <p:stCondLst>
                                    <p:cond delay="1000"/>
                                  </p:stCondLst>
                                  <p:childTnLst>
                                    <p:set>
                                      <p:cBhvr>
                                        <p:cTn id="132" dur="1" fill="hold">
                                          <p:stCondLst>
                                            <p:cond delay="0"/>
                                          </p:stCondLst>
                                        </p:cTn>
                                        <p:tgtEl>
                                          <p:spTgt spid="120"/>
                                        </p:tgtEl>
                                        <p:attrNameLst>
                                          <p:attrName>style.visibility</p:attrName>
                                        </p:attrNameLst>
                                      </p:cBhvr>
                                      <p:to>
                                        <p:strVal val="hidden"/>
                                      </p:to>
                                    </p:set>
                                  </p:childTnLst>
                                </p:cTn>
                              </p:par>
                            </p:childTnLst>
                          </p:cTn>
                        </p:par>
                        <p:par>
                          <p:cTn id="133" fill="hold">
                            <p:stCondLst>
                              <p:cond delay="36000"/>
                            </p:stCondLst>
                            <p:childTnLst>
                              <p:par>
                                <p:cTn id="134" presetID="1" presetClass="exit" presetSubtype="0" fill="hold" grpId="0" nodeType="afterEffect">
                                  <p:stCondLst>
                                    <p:cond delay="1000"/>
                                  </p:stCondLst>
                                  <p:childTnLst>
                                    <p:set>
                                      <p:cBhvr>
                                        <p:cTn id="135" dur="1" fill="hold">
                                          <p:stCondLst>
                                            <p:cond delay="0"/>
                                          </p:stCondLst>
                                        </p:cTn>
                                        <p:tgtEl>
                                          <p:spTgt spid="119"/>
                                        </p:tgtEl>
                                        <p:attrNameLst>
                                          <p:attrName>style.visibility</p:attrName>
                                        </p:attrNameLst>
                                      </p:cBhvr>
                                      <p:to>
                                        <p:strVal val="hidden"/>
                                      </p:to>
                                    </p:set>
                                  </p:childTnLst>
                                </p:cTn>
                              </p:par>
                            </p:childTnLst>
                          </p:cTn>
                        </p:par>
                        <p:par>
                          <p:cTn id="136" fill="hold">
                            <p:stCondLst>
                              <p:cond delay="37000"/>
                            </p:stCondLst>
                            <p:childTnLst>
                              <p:par>
                                <p:cTn id="137" presetID="1" presetClass="exit" presetSubtype="0" fill="hold" grpId="0" nodeType="afterEffect">
                                  <p:stCondLst>
                                    <p:cond delay="1000"/>
                                  </p:stCondLst>
                                  <p:childTnLst>
                                    <p:set>
                                      <p:cBhvr>
                                        <p:cTn id="138" dur="1" fill="hold">
                                          <p:stCondLst>
                                            <p:cond delay="0"/>
                                          </p:stCondLst>
                                        </p:cTn>
                                        <p:tgtEl>
                                          <p:spTgt spid="118"/>
                                        </p:tgtEl>
                                        <p:attrNameLst>
                                          <p:attrName>style.visibility</p:attrName>
                                        </p:attrNameLst>
                                      </p:cBhvr>
                                      <p:to>
                                        <p:strVal val="hidden"/>
                                      </p:to>
                                    </p:set>
                                  </p:childTnLst>
                                </p:cTn>
                              </p:par>
                            </p:childTnLst>
                          </p:cTn>
                        </p:par>
                        <p:par>
                          <p:cTn id="139" fill="hold">
                            <p:stCondLst>
                              <p:cond delay="38000"/>
                            </p:stCondLst>
                            <p:childTnLst>
                              <p:par>
                                <p:cTn id="140" presetID="1" presetClass="exit" presetSubtype="0" fill="hold" grpId="0" nodeType="afterEffect">
                                  <p:stCondLst>
                                    <p:cond delay="1000"/>
                                  </p:stCondLst>
                                  <p:childTnLst>
                                    <p:set>
                                      <p:cBhvr>
                                        <p:cTn id="141" dur="1" fill="hold">
                                          <p:stCondLst>
                                            <p:cond delay="0"/>
                                          </p:stCondLst>
                                        </p:cTn>
                                        <p:tgtEl>
                                          <p:spTgt spid="117"/>
                                        </p:tgtEl>
                                        <p:attrNameLst>
                                          <p:attrName>style.visibility</p:attrName>
                                        </p:attrNameLst>
                                      </p:cBhvr>
                                      <p:to>
                                        <p:strVal val="hidden"/>
                                      </p:to>
                                    </p:set>
                                  </p:childTnLst>
                                </p:cTn>
                              </p:par>
                            </p:childTnLst>
                          </p:cTn>
                        </p:par>
                        <p:par>
                          <p:cTn id="142" fill="hold">
                            <p:stCondLst>
                              <p:cond delay="39000"/>
                            </p:stCondLst>
                            <p:childTnLst>
                              <p:par>
                                <p:cTn id="143" presetID="1" presetClass="exit" presetSubtype="0" fill="hold" grpId="0" nodeType="afterEffect">
                                  <p:stCondLst>
                                    <p:cond delay="1000"/>
                                  </p:stCondLst>
                                  <p:childTnLst>
                                    <p:set>
                                      <p:cBhvr>
                                        <p:cTn id="144" dur="1" fill="hold">
                                          <p:stCondLst>
                                            <p:cond delay="0"/>
                                          </p:stCondLst>
                                        </p:cTn>
                                        <p:tgtEl>
                                          <p:spTgt spid="116"/>
                                        </p:tgtEl>
                                        <p:attrNameLst>
                                          <p:attrName>style.visibility</p:attrName>
                                        </p:attrNameLst>
                                      </p:cBhvr>
                                      <p:to>
                                        <p:strVal val="hidden"/>
                                      </p:to>
                                    </p:set>
                                  </p:childTnLst>
                                </p:cTn>
                              </p:par>
                            </p:childTnLst>
                          </p:cTn>
                        </p:par>
                        <p:par>
                          <p:cTn id="145" fill="hold">
                            <p:stCondLst>
                              <p:cond delay="40000"/>
                            </p:stCondLst>
                            <p:childTnLst>
                              <p:par>
                                <p:cTn id="146" presetID="1" presetClass="exit" presetSubtype="0" fill="hold" grpId="0" nodeType="afterEffect">
                                  <p:stCondLst>
                                    <p:cond delay="1000"/>
                                  </p:stCondLst>
                                  <p:childTnLst>
                                    <p:set>
                                      <p:cBhvr>
                                        <p:cTn id="147" dur="1" fill="hold">
                                          <p:stCondLst>
                                            <p:cond delay="0"/>
                                          </p:stCondLst>
                                        </p:cTn>
                                        <p:tgtEl>
                                          <p:spTgt spid="115"/>
                                        </p:tgtEl>
                                        <p:attrNameLst>
                                          <p:attrName>style.visibility</p:attrName>
                                        </p:attrNameLst>
                                      </p:cBhvr>
                                      <p:to>
                                        <p:strVal val="hidden"/>
                                      </p:to>
                                    </p:set>
                                  </p:childTnLst>
                                </p:cTn>
                              </p:par>
                            </p:childTnLst>
                          </p:cTn>
                        </p:par>
                        <p:par>
                          <p:cTn id="148" fill="hold">
                            <p:stCondLst>
                              <p:cond delay="41000"/>
                            </p:stCondLst>
                            <p:childTnLst>
                              <p:par>
                                <p:cTn id="149" presetID="1" presetClass="exit" presetSubtype="0" fill="hold" grpId="0" nodeType="afterEffect">
                                  <p:stCondLst>
                                    <p:cond delay="1000"/>
                                  </p:stCondLst>
                                  <p:childTnLst>
                                    <p:set>
                                      <p:cBhvr>
                                        <p:cTn id="150" dur="1" fill="hold">
                                          <p:stCondLst>
                                            <p:cond delay="0"/>
                                          </p:stCondLst>
                                        </p:cTn>
                                        <p:tgtEl>
                                          <p:spTgt spid="114"/>
                                        </p:tgtEl>
                                        <p:attrNameLst>
                                          <p:attrName>style.visibility</p:attrName>
                                        </p:attrNameLst>
                                      </p:cBhvr>
                                      <p:to>
                                        <p:strVal val="hidden"/>
                                      </p:to>
                                    </p:set>
                                  </p:childTnLst>
                                </p:cTn>
                              </p:par>
                            </p:childTnLst>
                          </p:cTn>
                        </p:par>
                        <p:par>
                          <p:cTn id="151" fill="hold">
                            <p:stCondLst>
                              <p:cond delay="42000"/>
                            </p:stCondLst>
                            <p:childTnLst>
                              <p:par>
                                <p:cTn id="152" presetID="1" presetClass="exit" presetSubtype="0" fill="hold" grpId="0" nodeType="afterEffect">
                                  <p:stCondLst>
                                    <p:cond delay="1000"/>
                                  </p:stCondLst>
                                  <p:childTnLst>
                                    <p:set>
                                      <p:cBhvr>
                                        <p:cTn id="153" dur="1" fill="hold">
                                          <p:stCondLst>
                                            <p:cond delay="0"/>
                                          </p:stCondLst>
                                        </p:cTn>
                                        <p:tgtEl>
                                          <p:spTgt spid="113"/>
                                        </p:tgtEl>
                                        <p:attrNameLst>
                                          <p:attrName>style.visibility</p:attrName>
                                        </p:attrNameLst>
                                      </p:cBhvr>
                                      <p:to>
                                        <p:strVal val="hidden"/>
                                      </p:to>
                                    </p:set>
                                  </p:childTnLst>
                                </p:cTn>
                              </p:par>
                            </p:childTnLst>
                          </p:cTn>
                        </p:par>
                        <p:par>
                          <p:cTn id="154" fill="hold">
                            <p:stCondLst>
                              <p:cond delay="43000"/>
                            </p:stCondLst>
                            <p:childTnLst>
                              <p:par>
                                <p:cTn id="155" presetID="1" presetClass="exit" presetSubtype="0" fill="hold" grpId="0" nodeType="afterEffect">
                                  <p:stCondLst>
                                    <p:cond delay="1000"/>
                                  </p:stCondLst>
                                  <p:childTnLst>
                                    <p:set>
                                      <p:cBhvr>
                                        <p:cTn id="156" dur="1" fill="hold">
                                          <p:stCondLst>
                                            <p:cond delay="0"/>
                                          </p:stCondLst>
                                        </p:cTn>
                                        <p:tgtEl>
                                          <p:spTgt spid="112"/>
                                        </p:tgtEl>
                                        <p:attrNameLst>
                                          <p:attrName>style.visibility</p:attrName>
                                        </p:attrNameLst>
                                      </p:cBhvr>
                                      <p:to>
                                        <p:strVal val="hidden"/>
                                      </p:to>
                                    </p:set>
                                  </p:childTnLst>
                                </p:cTn>
                              </p:par>
                            </p:childTnLst>
                          </p:cTn>
                        </p:par>
                        <p:par>
                          <p:cTn id="157" fill="hold">
                            <p:stCondLst>
                              <p:cond delay="44000"/>
                            </p:stCondLst>
                            <p:childTnLst>
                              <p:par>
                                <p:cTn id="158" presetID="1" presetClass="exit" presetSubtype="0" fill="hold" grpId="0" nodeType="afterEffect">
                                  <p:stCondLst>
                                    <p:cond delay="1000"/>
                                  </p:stCondLst>
                                  <p:childTnLst>
                                    <p:set>
                                      <p:cBhvr>
                                        <p:cTn id="159" dur="1" fill="hold">
                                          <p:stCondLst>
                                            <p:cond delay="0"/>
                                          </p:stCondLst>
                                        </p:cTn>
                                        <p:tgtEl>
                                          <p:spTgt spid="111"/>
                                        </p:tgtEl>
                                        <p:attrNameLst>
                                          <p:attrName>style.visibility</p:attrName>
                                        </p:attrNameLst>
                                      </p:cBhvr>
                                      <p:to>
                                        <p:strVal val="hidden"/>
                                      </p:to>
                                    </p:set>
                                  </p:childTnLst>
                                </p:cTn>
                              </p:par>
                            </p:childTnLst>
                          </p:cTn>
                        </p:par>
                        <p:par>
                          <p:cTn id="160" fill="hold">
                            <p:stCondLst>
                              <p:cond delay="45000"/>
                            </p:stCondLst>
                            <p:childTnLst>
                              <p:par>
                                <p:cTn id="161" presetID="1" presetClass="exit" presetSubtype="0" fill="hold" grpId="0" nodeType="afterEffect">
                                  <p:stCondLst>
                                    <p:cond delay="1000"/>
                                  </p:stCondLst>
                                  <p:childTnLst>
                                    <p:set>
                                      <p:cBhvr>
                                        <p:cTn id="162" dur="1" fill="hold">
                                          <p:stCondLst>
                                            <p:cond delay="0"/>
                                          </p:stCondLst>
                                        </p:cTn>
                                        <p:tgtEl>
                                          <p:spTgt spid="110"/>
                                        </p:tgtEl>
                                        <p:attrNameLst>
                                          <p:attrName>style.visibility</p:attrName>
                                        </p:attrNameLst>
                                      </p:cBhvr>
                                      <p:to>
                                        <p:strVal val="hidden"/>
                                      </p:to>
                                    </p:set>
                                  </p:childTnLst>
                                </p:cTn>
                              </p:par>
                            </p:childTnLst>
                          </p:cTn>
                        </p:par>
                        <p:par>
                          <p:cTn id="163" fill="hold">
                            <p:stCondLst>
                              <p:cond delay="46000"/>
                            </p:stCondLst>
                            <p:childTnLst>
                              <p:par>
                                <p:cTn id="164" presetID="1" presetClass="exit" presetSubtype="0" fill="hold" grpId="0" nodeType="afterEffect">
                                  <p:stCondLst>
                                    <p:cond delay="1000"/>
                                  </p:stCondLst>
                                  <p:childTnLst>
                                    <p:set>
                                      <p:cBhvr>
                                        <p:cTn id="165" dur="1" fill="hold">
                                          <p:stCondLst>
                                            <p:cond delay="0"/>
                                          </p:stCondLst>
                                        </p:cTn>
                                        <p:tgtEl>
                                          <p:spTgt spid="109"/>
                                        </p:tgtEl>
                                        <p:attrNameLst>
                                          <p:attrName>style.visibility</p:attrName>
                                        </p:attrNameLst>
                                      </p:cBhvr>
                                      <p:to>
                                        <p:strVal val="hidden"/>
                                      </p:to>
                                    </p:set>
                                  </p:childTnLst>
                                </p:cTn>
                              </p:par>
                            </p:childTnLst>
                          </p:cTn>
                        </p:par>
                        <p:par>
                          <p:cTn id="166" fill="hold">
                            <p:stCondLst>
                              <p:cond delay="47000"/>
                            </p:stCondLst>
                            <p:childTnLst>
                              <p:par>
                                <p:cTn id="167" presetID="1" presetClass="exit" presetSubtype="0" fill="hold" grpId="0" nodeType="afterEffect">
                                  <p:stCondLst>
                                    <p:cond delay="1000"/>
                                  </p:stCondLst>
                                  <p:childTnLst>
                                    <p:set>
                                      <p:cBhvr>
                                        <p:cTn id="168" dur="1" fill="hold">
                                          <p:stCondLst>
                                            <p:cond delay="0"/>
                                          </p:stCondLst>
                                        </p:cTn>
                                        <p:tgtEl>
                                          <p:spTgt spid="108"/>
                                        </p:tgtEl>
                                        <p:attrNameLst>
                                          <p:attrName>style.visibility</p:attrName>
                                        </p:attrNameLst>
                                      </p:cBhvr>
                                      <p:to>
                                        <p:strVal val="hidden"/>
                                      </p:to>
                                    </p:set>
                                  </p:childTnLst>
                                </p:cTn>
                              </p:par>
                            </p:childTnLst>
                          </p:cTn>
                        </p:par>
                        <p:par>
                          <p:cTn id="169" fill="hold">
                            <p:stCondLst>
                              <p:cond delay="48000"/>
                            </p:stCondLst>
                            <p:childTnLst>
                              <p:par>
                                <p:cTn id="170" presetID="1" presetClass="exit" presetSubtype="0" fill="hold" grpId="0" nodeType="afterEffect">
                                  <p:stCondLst>
                                    <p:cond delay="1000"/>
                                  </p:stCondLst>
                                  <p:childTnLst>
                                    <p:set>
                                      <p:cBhvr>
                                        <p:cTn id="171" dur="1" fill="hold">
                                          <p:stCondLst>
                                            <p:cond delay="0"/>
                                          </p:stCondLst>
                                        </p:cTn>
                                        <p:tgtEl>
                                          <p:spTgt spid="107"/>
                                        </p:tgtEl>
                                        <p:attrNameLst>
                                          <p:attrName>style.visibility</p:attrName>
                                        </p:attrNameLst>
                                      </p:cBhvr>
                                      <p:to>
                                        <p:strVal val="hidden"/>
                                      </p:to>
                                    </p:set>
                                  </p:childTnLst>
                                </p:cTn>
                              </p:par>
                            </p:childTnLst>
                          </p:cTn>
                        </p:par>
                        <p:par>
                          <p:cTn id="172" fill="hold">
                            <p:stCondLst>
                              <p:cond delay="49000"/>
                            </p:stCondLst>
                            <p:childTnLst>
                              <p:par>
                                <p:cTn id="173" presetID="1" presetClass="exit" presetSubtype="0" fill="hold" grpId="0" nodeType="afterEffect">
                                  <p:stCondLst>
                                    <p:cond delay="1000"/>
                                  </p:stCondLst>
                                  <p:childTnLst>
                                    <p:set>
                                      <p:cBhvr>
                                        <p:cTn id="174" dur="1" fill="hold">
                                          <p:stCondLst>
                                            <p:cond delay="0"/>
                                          </p:stCondLst>
                                        </p:cTn>
                                        <p:tgtEl>
                                          <p:spTgt spid="106"/>
                                        </p:tgtEl>
                                        <p:attrNameLst>
                                          <p:attrName>style.visibility</p:attrName>
                                        </p:attrNameLst>
                                      </p:cBhvr>
                                      <p:to>
                                        <p:strVal val="hidden"/>
                                      </p:to>
                                    </p:set>
                                  </p:childTnLst>
                                </p:cTn>
                              </p:par>
                            </p:childTnLst>
                          </p:cTn>
                        </p:par>
                        <p:par>
                          <p:cTn id="175" fill="hold">
                            <p:stCondLst>
                              <p:cond delay="50000"/>
                            </p:stCondLst>
                            <p:childTnLst>
                              <p:par>
                                <p:cTn id="176" presetID="1" presetClass="exit" presetSubtype="0" fill="hold" grpId="0" nodeType="afterEffect">
                                  <p:stCondLst>
                                    <p:cond delay="1000"/>
                                  </p:stCondLst>
                                  <p:childTnLst>
                                    <p:set>
                                      <p:cBhvr>
                                        <p:cTn id="177" dur="1" fill="hold">
                                          <p:stCondLst>
                                            <p:cond delay="0"/>
                                          </p:stCondLst>
                                        </p:cTn>
                                        <p:tgtEl>
                                          <p:spTgt spid="105"/>
                                        </p:tgtEl>
                                        <p:attrNameLst>
                                          <p:attrName>style.visibility</p:attrName>
                                        </p:attrNameLst>
                                      </p:cBhvr>
                                      <p:to>
                                        <p:strVal val="hidden"/>
                                      </p:to>
                                    </p:set>
                                  </p:childTnLst>
                                </p:cTn>
                              </p:par>
                            </p:childTnLst>
                          </p:cTn>
                        </p:par>
                        <p:par>
                          <p:cTn id="178" fill="hold">
                            <p:stCondLst>
                              <p:cond delay="51000"/>
                            </p:stCondLst>
                            <p:childTnLst>
                              <p:par>
                                <p:cTn id="179" presetID="1" presetClass="exit" presetSubtype="0" fill="hold" grpId="0" nodeType="afterEffect">
                                  <p:stCondLst>
                                    <p:cond delay="1000"/>
                                  </p:stCondLst>
                                  <p:childTnLst>
                                    <p:set>
                                      <p:cBhvr>
                                        <p:cTn id="180" dur="1" fill="hold">
                                          <p:stCondLst>
                                            <p:cond delay="0"/>
                                          </p:stCondLst>
                                        </p:cTn>
                                        <p:tgtEl>
                                          <p:spTgt spid="104"/>
                                        </p:tgtEl>
                                        <p:attrNameLst>
                                          <p:attrName>style.visibility</p:attrName>
                                        </p:attrNameLst>
                                      </p:cBhvr>
                                      <p:to>
                                        <p:strVal val="hidden"/>
                                      </p:to>
                                    </p:set>
                                  </p:childTnLst>
                                </p:cTn>
                              </p:par>
                            </p:childTnLst>
                          </p:cTn>
                        </p:par>
                        <p:par>
                          <p:cTn id="181" fill="hold">
                            <p:stCondLst>
                              <p:cond delay="52000"/>
                            </p:stCondLst>
                            <p:childTnLst>
                              <p:par>
                                <p:cTn id="182" presetID="1" presetClass="exit" presetSubtype="0" fill="hold" grpId="0" nodeType="afterEffect">
                                  <p:stCondLst>
                                    <p:cond delay="1000"/>
                                  </p:stCondLst>
                                  <p:childTnLst>
                                    <p:set>
                                      <p:cBhvr>
                                        <p:cTn id="183" dur="1" fill="hold">
                                          <p:stCondLst>
                                            <p:cond delay="0"/>
                                          </p:stCondLst>
                                        </p:cTn>
                                        <p:tgtEl>
                                          <p:spTgt spid="103"/>
                                        </p:tgtEl>
                                        <p:attrNameLst>
                                          <p:attrName>style.visibility</p:attrName>
                                        </p:attrNameLst>
                                      </p:cBhvr>
                                      <p:to>
                                        <p:strVal val="hidden"/>
                                      </p:to>
                                    </p:set>
                                  </p:childTnLst>
                                </p:cTn>
                              </p:par>
                            </p:childTnLst>
                          </p:cTn>
                        </p:par>
                        <p:par>
                          <p:cTn id="184" fill="hold">
                            <p:stCondLst>
                              <p:cond delay="53000"/>
                            </p:stCondLst>
                            <p:childTnLst>
                              <p:par>
                                <p:cTn id="185" presetID="1" presetClass="exit" presetSubtype="0" fill="hold" grpId="0" nodeType="afterEffect">
                                  <p:stCondLst>
                                    <p:cond delay="1000"/>
                                  </p:stCondLst>
                                  <p:childTnLst>
                                    <p:set>
                                      <p:cBhvr>
                                        <p:cTn id="186" dur="1" fill="hold">
                                          <p:stCondLst>
                                            <p:cond delay="0"/>
                                          </p:stCondLst>
                                        </p:cTn>
                                        <p:tgtEl>
                                          <p:spTgt spid="102"/>
                                        </p:tgtEl>
                                        <p:attrNameLst>
                                          <p:attrName>style.visibility</p:attrName>
                                        </p:attrNameLst>
                                      </p:cBhvr>
                                      <p:to>
                                        <p:strVal val="hidden"/>
                                      </p:to>
                                    </p:set>
                                  </p:childTnLst>
                                </p:cTn>
                              </p:par>
                            </p:childTnLst>
                          </p:cTn>
                        </p:par>
                        <p:par>
                          <p:cTn id="187" fill="hold">
                            <p:stCondLst>
                              <p:cond delay="54000"/>
                            </p:stCondLst>
                            <p:childTnLst>
                              <p:par>
                                <p:cTn id="188" presetID="1" presetClass="exit" presetSubtype="0" fill="hold" grpId="0" nodeType="afterEffect">
                                  <p:stCondLst>
                                    <p:cond delay="1000"/>
                                  </p:stCondLst>
                                  <p:childTnLst>
                                    <p:set>
                                      <p:cBhvr>
                                        <p:cTn id="189" dur="1" fill="hold">
                                          <p:stCondLst>
                                            <p:cond delay="0"/>
                                          </p:stCondLst>
                                        </p:cTn>
                                        <p:tgtEl>
                                          <p:spTgt spid="101"/>
                                        </p:tgtEl>
                                        <p:attrNameLst>
                                          <p:attrName>style.visibility</p:attrName>
                                        </p:attrNameLst>
                                      </p:cBhvr>
                                      <p:to>
                                        <p:strVal val="hidden"/>
                                      </p:to>
                                    </p:set>
                                  </p:childTnLst>
                                </p:cTn>
                              </p:par>
                            </p:childTnLst>
                          </p:cTn>
                        </p:par>
                        <p:par>
                          <p:cTn id="190" fill="hold">
                            <p:stCondLst>
                              <p:cond delay="55000"/>
                            </p:stCondLst>
                            <p:childTnLst>
                              <p:par>
                                <p:cTn id="191" presetID="1" presetClass="exit" presetSubtype="0" fill="hold" grpId="0" nodeType="afterEffect">
                                  <p:stCondLst>
                                    <p:cond delay="1000"/>
                                  </p:stCondLst>
                                  <p:childTnLst>
                                    <p:set>
                                      <p:cBhvr>
                                        <p:cTn id="192" dur="1" fill="hold">
                                          <p:stCondLst>
                                            <p:cond delay="0"/>
                                          </p:stCondLst>
                                        </p:cTn>
                                        <p:tgtEl>
                                          <p:spTgt spid="100"/>
                                        </p:tgtEl>
                                        <p:attrNameLst>
                                          <p:attrName>style.visibility</p:attrName>
                                        </p:attrNameLst>
                                      </p:cBhvr>
                                      <p:to>
                                        <p:strVal val="hidden"/>
                                      </p:to>
                                    </p:set>
                                  </p:childTnLst>
                                </p:cTn>
                              </p:par>
                            </p:childTnLst>
                          </p:cTn>
                        </p:par>
                        <p:par>
                          <p:cTn id="193" fill="hold">
                            <p:stCondLst>
                              <p:cond delay="56000"/>
                            </p:stCondLst>
                            <p:childTnLst>
                              <p:par>
                                <p:cTn id="194" presetID="1" presetClass="exit" presetSubtype="0" fill="hold" grpId="0" nodeType="afterEffect">
                                  <p:stCondLst>
                                    <p:cond delay="1000"/>
                                  </p:stCondLst>
                                  <p:childTnLst>
                                    <p:set>
                                      <p:cBhvr>
                                        <p:cTn id="195" dur="1" fill="hold">
                                          <p:stCondLst>
                                            <p:cond delay="0"/>
                                          </p:stCondLst>
                                        </p:cTn>
                                        <p:tgtEl>
                                          <p:spTgt spid="99"/>
                                        </p:tgtEl>
                                        <p:attrNameLst>
                                          <p:attrName>style.visibility</p:attrName>
                                        </p:attrNameLst>
                                      </p:cBhvr>
                                      <p:to>
                                        <p:strVal val="hidden"/>
                                      </p:to>
                                    </p:set>
                                  </p:childTnLst>
                                </p:cTn>
                              </p:par>
                            </p:childTnLst>
                          </p:cTn>
                        </p:par>
                        <p:par>
                          <p:cTn id="196" fill="hold">
                            <p:stCondLst>
                              <p:cond delay="57000"/>
                            </p:stCondLst>
                            <p:childTnLst>
                              <p:par>
                                <p:cTn id="197" presetID="1" presetClass="exit" presetSubtype="0" fill="hold" grpId="0" nodeType="afterEffect">
                                  <p:stCondLst>
                                    <p:cond delay="1000"/>
                                  </p:stCondLst>
                                  <p:childTnLst>
                                    <p:set>
                                      <p:cBhvr>
                                        <p:cTn id="198" dur="1" fill="hold">
                                          <p:stCondLst>
                                            <p:cond delay="0"/>
                                          </p:stCondLst>
                                        </p:cTn>
                                        <p:tgtEl>
                                          <p:spTgt spid="98"/>
                                        </p:tgtEl>
                                        <p:attrNameLst>
                                          <p:attrName>style.visibility</p:attrName>
                                        </p:attrNameLst>
                                      </p:cBhvr>
                                      <p:to>
                                        <p:strVal val="hidden"/>
                                      </p:to>
                                    </p:set>
                                  </p:childTnLst>
                                </p:cTn>
                              </p:par>
                            </p:childTnLst>
                          </p:cTn>
                        </p:par>
                        <p:par>
                          <p:cTn id="199" fill="hold">
                            <p:stCondLst>
                              <p:cond delay="58000"/>
                            </p:stCondLst>
                            <p:childTnLst>
                              <p:par>
                                <p:cTn id="200" presetID="1" presetClass="exit" presetSubtype="0" fill="hold" grpId="0" nodeType="afterEffect">
                                  <p:stCondLst>
                                    <p:cond delay="1000"/>
                                  </p:stCondLst>
                                  <p:childTnLst>
                                    <p:set>
                                      <p:cBhvr>
                                        <p:cTn id="201" dur="1" fill="hold">
                                          <p:stCondLst>
                                            <p:cond delay="0"/>
                                          </p:stCondLst>
                                        </p:cTn>
                                        <p:tgtEl>
                                          <p:spTgt spid="97"/>
                                        </p:tgtEl>
                                        <p:attrNameLst>
                                          <p:attrName>style.visibility</p:attrName>
                                        </p:attrNameLst>
                                      </p:cBhvr>
                                      <p:to>
                                        <p:strVal val="hidden"/>
                                      </p:to>
                                    </p:set>
                                  </p:childTnLst>
                                </p:cTn>
                              </p:par>
                            </p:childTnLst>
                          </p:cTn>
                        </p:par>
                        <p:par>
                          <p:cTn id="202" fill="hold">
                            <p:stCondLst>
                              <p:cond delay="59000"/>
                            </p:stCondLst>
                            <p:childTnLst>
                              <p:par>
                                <p:cTn id="203" presetID="1" presetClass="exit" presetSubtype="0" fill="hold" grpId="0" nodeType="afterEffect">
                                  <p:stCondLst>
                                    <p:cond delay="1000"/>
                                  </p:stCondLst>
                                  <p:childTnLst>
                                    <p:set>
                                      <p:cBhvr>
                                        <p:cTn id="204" dur="1" fill="hold">
                                          <p:stCondLst>
                                            <p:cond delay="0"/>
                                          </p:stCondLst>
                                        </p:cTn>
                                        <p:tgtEl>
                                          <p:spTgt spid="96"/>
                                        </p:tgtEl>
                                        <p:attrNameLst>
                                          <p:attrName>style.visibility</p:attrName>
                                        </p:attrNameLst>
                                      </p:cBhvr>
                                      <p:to>
                                        <p:strVal val="hidden"/>
                                      </p:to>
                                    </p:set>
                                  </p:childTnLst>
                                </p:cTn>
                              </p:par>
                            </p:childTnLst>
                          </p:cTn>
                        </p:par>
                        <p:par>
                          <p:cTn id="205" fill="hold">
                            <p:stCondLst>
                              <p:cond delay="60000"/>
                            </p:stCondLst>
                            <p:childTnLst>
                              <p:par>
                                <p:cTn id="206" presetID="53" presetClass="exit" presetSubtype="32" fill="hold" grpId="0" nodeType="afterEffect">
                                  <p:stCondLst>
                                    <p:cond delay="0"/>
                                  </p:stCondLst>
                                  <p:childTnLst>
                                    <p:anim calcmode="lin" valueType="num">
                                      <p:cBhvr>
                                        <p:cTn id="207" dur="200"/>
                                        <p:tgtEl>
                                          <p:spTgt spid="12"/>
                                        </p:tgtEl>
                                        <p:attrNameLst>
                                          <p:attrName>ppt_w</p:attrName>
                                        </p:attrNameLst>
                                      </p:cBhvr>
                                      <p:tavLst>
                                        <p:tav tm="0">
                                          <p:val>
                                            <p:strVal val="ppt_w"/>
                                          </p:val>
                                        </p:tav>
                                        <p:tav tm="100000">
                                          <p:val>
                                            <p:fltVal val="0"/>
                                          </p:val>
                                        </p:tav>
                                      </p:tavLst>
                                    </p:anim>
                                    <p:anim calcmode="lin" valueType="num">
                                      <p:cBhvr>
                                        <p:cTn id="208" dur="200"/>
                                        <p:tgtEl>
                                          <p:spTgt spid="12"/>
                                        </p:tgtEl>
                                        <p:attrNameLst>
                                          <p:attrName>ppt_h</p:attrName>
                                        </p:attrNameLst>
                                      </p:cBhvr>
                                      <p:tavLst>
                                        <p:tav tm="0">
                                          <p:val>
                                            <p:strVal val="ppt_h"/>
                                          </p:val>
                                        </p:tav>
                                        <p:tav tm="100000">
                                          <p:val>
                                            <p:fltVal val="0"/>
                                          </p:val>
                                        </p:tav>
                                      </p:tavLst>
                                    </p:anim>
                                    <p:animEffect transition="out" filter="fade">
                                      <p:cBhvr>
                                        <p:cTn id="209" dur="200"/>
                                        <p:tgtEl>
                                          <p:spTgt spid="12"/>
                                        </p:tgtEl>
                                      </p:cBhvr>
                                    </p:animEffect>
                                    <p:set>
                                      <p:cBhvr>
                                        <p:cTn id="210" dur="1" fill="hold">
                                          <p:stCondLst>
                                            <p:cond delay="199"/>
                                          </p:stCondLst>
                                        </p:cTn>
                                        <p:tgtEl>
                                          <p:spTgt spid="12"/>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13"/>
                                        </p:tgtEl>
                                        <p:attrNameLst>
                                          <p:attrName>style.visibility</p:attrName>
                                        </p:attrNameLst>
                                      </p:cBhvr>
                                      <p:to>
                                        <p:strVal val="hidden"/>
                                      </p:to>
                                    </p:set>
                                  </p:childTnLst>
                                </p:cTn>
                              </p:par>
                            </p:childTnLst>
                          </p:cTn>
                        </p:par>
                        <p:par>
                          <p:cTn id="213" fill="hold">
                            <p:stCondLst>
                              <p:cond delay="60200"/>
                            </p:stCondLst>
                            <p:childTnLst>
                              <p:par>
                                <p:cTn id="214" presetID="9" presetClass="entr" presetSubtype="0" fill="hold" nodeType="afterEffect">
                                  <p:stCondLst>
                                    <p:cond delay="1000"/>
                                  </p:stCondLst>
                                  <p:childTnLst>
                                    <p:set>
                                      <p:cBhvr>
                                        <p:cTn id="215" dur="1" fill="hold">
                                          <p:stCondLst>
                                            <p:cond delay="0"/>
                                          </p:stCondLst>
                                        </p:cTn>
                                        <p:tgtEl>
                                          <p:spTgt spid="158"/>
                                        </p:tgtEl>
                                        <p:attrNameLst>
                                          <p:attrName>style.visibility</p:attrName>
                                        </p:attrNameLst>
                                      </p:cBhvr>
                                      <p:to>
                                        <p:strVal val="visible"/>
                                      </p:to>
                                    </p:set>
                                    <p:animEffect transition="in" filter="dissolve">
                                      <p:cBhvr>
                                        <p:cTn id="216"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7DF2863-D44A-DA52-792E-6A89FD930C31}"/>
            </a:ext>
          </a:extLst>
        </p:cNvPr>
        <p:cNvGrpSpPr/>
        <p:nvPr/>
      </p:nvGrpSpPr>
      <p:grpSpPr>
        <a:xfrm>
          <a:off x="0" y="0"/>
          <a:ext cx="0" cy="0"/>
          <a:chOff x="0" y="0"/>
          <a:chExt cx="0" cy="0"/>
        </a:xfrm>
      </p:grpSpPr>
      <p:sp>
        <p:nvSpPr>
          <p:cNvPr id="8" name="comic-frame">
            <a:extLst>
              <a:ext uri="{FF2B5EF4-FFF2-40B4-BE49-F238E27FC236}">
                <a16:creationId xmlns:a16="http://schemas.microsoft.com/office/drawing/2014/main" id="{16CD53F1-5C2B-19C3-5674-669B01DA9699}"/>
              </a:ext>
            </a:extLst>
          </p:cNvPr>
          <p:cNvSpPr/>
          <p:nvPr/>
        </p:nvSpPr>
        <p:spPr>
          <a:xfrm>
            <a:off x="3143250" y="462435"/>
            <a:ext cx="8619194" cy="5558890"/>
          </a:xfrm>
          <a:prstGeom prst="rect">
            <a:avLst/>
          </a:prstGeom>
          <a:solidFill>
            <a:schemeClr val="bg1"/>
          </a:solid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3CFD272-3253-5C09-5022-FC44D2CF23A5}"/>
              </a:ext>
            </a:extLst>
          </p:cNvPr>
          <p:cNvSpPr>
            <a:spLocks noGrp="1"/>
          </p:cNvSpPr>
          <p:nvPr>
            <p:ph type="sldNum" sz="quarter" idx="12"/>
          </p:nvPr>
        </p:nvSpPr>
        <p:spPr/>
        <p:txBody>
          <a:bodyPr/>
          <a:lstStyle/>
          <a:p>
            <a:r>
              <a:rPr lang="en-US"/>
              <a:t>#</a:t>
            </a:r>
            <a:fld id="{6992B5C9-27B4-CF48-BB10-5E571F14470A}" type="slidenum">
              <a:rPr lang="en-US" smtClean="0"/>
              <a:pPr/>
              <a:t>7</a:t>
            </a:fld>
            <a:endParaRPr lang="en-US"/>
          </a:p>
        </p:txBody>
      </p:sp>
      <p:sp>
        <p:nvSpPr>
          <p:cNvPr id="4" name="Title 3">
            <a:extLst>
              <a:ext uri="{FF2B5EF4-FFF2-40B4-BE49-F238E27FC236}">
                <a16:creationId xmlns:a16="http://schemas.microsoft.com/office/drawing/2014/main" id="{55086D72-0D40-D43E-ACFC-B9F02707BDC7}"/>
              </a:ext>
            </a:extLst>
          </p:cNvPr>
          <p:cNvSpPr>
            <a:spLocks noGrp="1"/>
          </p:cNvSpPr>
          <p:nvPr>
            <p:ph type="title" idx="4294967295"/>
          </p:nvPr>
        </p:nvSpPr>
        <p:spPr>
          <a:xfrm>
            <a:off x="408000" y="462435"/>
            <a:ext cx="2735250" cy="862114"/>
          </a:xfrm>
          <a:ln w="28575"/>
        </p:spPr>
        <p:txBody>
          <a:bodyPr wrap="square"/>
          <a:lstStyle/>
          <a:p>
            <a:r>
              <a:rPr lang="en-US"/>
              <a:t>WHAT IS THE INTERNET?</a:t>
            </a:r>
          </a:p>
        </p:txBody>
      </p:sp>
      <p:sp>
        <p:nvSpPr>
          <p:cNvPr id="9" name="Text">
            <a:extLst>
              <a:ext uri="{FF2B5EF4-FFF2-40B4-BE49-F238E27FC236}">
                <a16:creationId xmlns:a16="http://schemas.microsoft.com/office/drawing/2014/main" id="{14511BA7-51FD-5500-9C7A-86B346AB2EEC}"/>
              </a:ext>
            </a:extLst>
          </p:cNvPr>
          <p:cNvSpPr txBox="1">
            <a:spLocks/>
          </p:cNvSpPr>
          <p:nvPr/>
        </p:nvSpPr>
        <p:spPr>
          <a:xfrm>
            <a:off x="408000" y="1324549"/>
            <a:ext cx="2735250" cy="4695139"/>
          </a:xfrm>
          <a:prstGeom prst="rect">
            <a:avLst/>
          </a:prstGeom>
          <a:ln w="28575">
            <a:solidFill>
              <a:schemeClr val="tx1"/>
            </a:solidFill>
          </a:ln>
        </p:spPr>
        <p:txBody>
          <a:bodyPr vert="horz" wrap="square" lIns="180000" tIns="180000" rIns="180000" bIns="180000" numCol="1" spcCol="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rompt" pitchFamily="2" charset="-34"/>
                <a:ea typeface="+mn-ea"/>
                <a:cs typeface="Prompt"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rompt" pitchFamily="2" charset="-34"/>
                <a:ea typeface="+mn-ea"/>
                <a:cs typeface="Prompt"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rompt" pitchFamily="2" charset="-34"/>
                <a:ea typeface="+mn-ea"/>
                <a:cs typeface="Prompt"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The </a:t>
            </a:r>
            <a:r>
              <a:rPr lang="en-US" sz="1600" b="1">
                <a:latin typeface="Tahoma" panose="020B0604030504040204" pitchFamily="34" charset="0"/>
                <a:ea typeface="Tahoma" panose="020B0604030504040204" pitchFamily="34" charset="0"/>
                <a:cs typeface="Tahoma" panose="020B0604030504040204" pitchFamily="34" charset="0"/>
              </a:rPr>
              <a:t>internet</a:t>
            </a:r>
            <a:r>
              <a:rPr lang="en-US" sz="1600">
                <a:latin typeface="Tahoma" panose="020B0604030504040204" pitchFamily="34" charset="0"/>
                <a:ea typeface="Tahoma" panose="020B0604030504040204" pitchFamily="34" charset="0"/>
                <a:cs typeface="Tahoma" panose="020B0604030504040204" pitchFamily="34" charset="0"/>
              </a:rPr>
              <a:t> is a huge network that connects </a:t>
            </a:r>
            <a:r>
              <a:rPr lang="en-US" sz="1600" b="1">
                <a:latin typeface="Tahoma" panose="020B0604030504040204" pitchFamily="34" charset="0"/>
                <a:ea typeface="Tahoma" panose="020B0604030504040204" pitchFamily="34" charset="0"/>
                <a:cs typeface="Tahoma" panose="020B0604030504040204" pitchFamily="34" charset="0"/>
              </a:rPr>
              <a:t>computers and devices</a:t>
            </a:r>
            <a:r>
              <a:rPr lang="en-US" sz="1600">
                <a:latin typeface="Tahoma" panose="020B0604030504040204" pitchFamily="34" charset="0"/>
                <a:ea typeface="Tahoma" panose="020B0604030504040204" pitchFamily="34" charset="0"/>
                <a:cs typeface="Tahoma" panose="020B0604030504040204" pitchFamily="34" charset="0"/>
              </a:rPr>
              <a:t> all over the world. It’s made up of many smaller computer networks</a:t>
            </a:r>
            <a:br>
              <a:rPr lang="en-US" sz="1600">
                <a:latin typeface="Tahoma" panose="020B0604030504040204" pitchFamily="34" charset="0"/>
                <a:ea typeface="Tahoma" panose="020B0604030504040204" pitchFamily="34" charset="0"/>
                <a:cs typeface="Tahoma" panose="020B0604030504040204" pitchFamily="34" charset="0"/>
              </a:rPr>
            </a:br>
            <a:r>
              <a:rPr lang="en-US" sz="1600">
                <a:latin typeface="Tahoma" panose="020B0604030504040204" pitchFamily="34" charset="0"/>
                <a:ea typeface="Tahoma" panose="020B0604030504040204" pitchFamily="34" charset="0"/>
                <a:cs typeface="Tahoma" panose="020B0604030504040204" pitchFamily="34" charset="0"/>
              </a:rPr>
              <a:t>joined together.</a:t>
            </a:r>
          </a:p>
          <a:p>
            <a:pPr marL="7938" lvl="3" indent="0">
              <a:lnSpc>
                <a:spcPct val="100000"/>
              </a:lnSpc>
              <a:buNone/>
            </a:pPr>
            <a:r>
              <a:rPr lang="en-US" sz="1600">
                <a:latin typeface="Tahoma" panose="020B0604030504040204" pitchFamily="34" charset="0"/>
                <a:ea typeface="Tahoma" panose="020B0604030504040204" pitchFamily="34" charset="0"/>
                <a:cs typeface="Tahoma" panose="020B0604030504040204" pitchFamily="34" charset="0"/>
              </a:rPr>
              <a:t>It lets us share </a:t>
            </a:r>
            <a:r>
              <a:rPr lang="en-US" sz="1600" b="1">
                <a:latin typeface="Tahoma" panose="020B0604030504040204" pitchFamily="34" charset="0"/>
                <a:ea typeface="Tahoma" panose="020B0604030504040204" pitchFamily="34" charset="0"/>
                <a:cs typeface="Tahoma" panose="020B0604030504040204" pitchFamily="34" charset="0"/>
              </a:rPr>
              <a:t>data</a:t>
            </a:r>
            <a:r>
              <a:rPr lang="en-US" sz="1600">
                <a:latin typeface="Tahoma" panose="020B0604030504040204" pitchFamily="34" charset="0"/>
                <a:ea typeface="Tahoma" panose="020B0604030504040204" pitchFamily="34" charset="0"/>
                <a:cs typeface="Tahoma" panose="020B0604030504040204" pitchFamily="34" charset="0"/>
              </a:rPr>
              <a:t> (information) between all the connected computers and devices!</a:t>
            </a:r>
          </a:p>
        </p:txBody>
      </p:sp>
      <p:pic>
        <p:nvPicPr>
          <p:cNvPr id="7" name="internet-graphic">
            <a:extLst>
              <a:ext uri="{FF2B5EF4-FFF2-40B4-BE49-F238E27FC236}">
                <a16:creationId xmlns:a16="http://schemas.microsoft.com/office/drawing/2014/main" id="{187D47D1-1853-0098-7844-2ECC7C8676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85291" y="710335"/>
            <a:ext cx="5335111" cy="5063091"/>
          </a:xfrm>
          <a:prstGeom prst="rect">
            <a:avLst/>
          </a:prstGeom>
        </p:spPr>
      </p:pic>
      <p:sp>
        <p:nvSpPr>
          <p:cNvPr id="10" name="frame-yellow">
            <a:extLst>
              <a:ext uri="{FF2B5EF4-FFF2-40B4-BE49-F238E27FC236}">
                <a16:creationId xmlns:a16="http://schemas.microsoft.com/office/drawing/2014/main" id="{6287D0F1-2FE3-5FE5-78F9-CE7F56CCD18F}"/>
              </a:ext>
            </a:extLst>
          </p:cNvPr>
          <p:cNvSpPr/>
          <p:nvPr/>
        </p:nvSpPr>
        <p:spPr>
          <a:xfrm>
            <a:off x="5878501" y="4805359"/>
            <a:ext cx="5065710" cy="1476641"/>
          </a:xfrm>
          <a:prstGeom prst="rect">
            <a:avLst/>
          </a:prstGeom>
          <a:solidFill>
            <a:schemeClr val="accent1"/>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network</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is a group of connected people or things, e.g. friends or co-workers, roads or train lines, nerves in your body – or computers.</a:t>
            </a:r>
          </a:p>
        </p:txBody>
      </p:sp>
      <p:pic>
        <p:nvPicPr>
          <p:cNvPr id="11" name="flash-questionmark">
            <a:extLst>
              <a:ext uri="{FF2B5EF4-FFF2-40B4-BE49-F238E27FC236}">
                <a16:creationId xmlns:a16="http://schemas.microsoft.com/office/drawing/2014/main" id="{456D0321-0BF1-BDCA-1C32-10B4FDD2DDB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380172">
            <a:off x="9748006" y="3980070"/>
            <a:ext cx="1929249" cy="1650580"/>
          </a:xfrm>
          <a:prstGeom prst="rect">
            <a:avLst/>
          </a:prstGeom>
        </p:spPr>
      </p:pic>
    </p:spTree>
    <p:extLst>
      <p:ext uri="{BB962C8B-B14F-4D97-AF65-F5344CB8AC3E}">
        <p14:creationId xmlns:p14="http://schemas.microsoft.com/office/powerpoint/2010/main" val="42226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CA82A6-1925-6873-DE19-079B32887071}"/>
              </a:ext>
            </a:extLst>
          </p:cNvPr>
          <p:cNvSpPr>
            <a:spLocks noGrp="1"/>
          </p:cNvSpPr>
          <p:nvPr>
            <p:ph type="sldNum" sz="quarter" idx="12"/>
          </p:nvPr>
        </p:nvSpPr>
        <p:spPr/>
        <p:txBody>
          <a:bodyPr/>
          <a:lstStyle/>
          <a:p>
            <a:r>
              <a:rPr lang="en-US"/>
              <a:t>#</a:t>
            </a:r>
            <a:fld id="{6992B5C9-27B4-CF48-BB10-5E571F14470A}" type="slidenum">
              <a:rPr lang="en-US" smtClean="0"/>
              <a:pPr/>
              <a:t>8</a:t>
            </a:fld>
            <a:endParaRPr lang="en-US"/>
          </a:p>
        </p:txBody>
      </p:sp>
      <p:sp>
        <p:nvSpPr>
          <p:cNvPr id="4" name="Title 3">
            <a:extLst>
              <a:ext uri="{FF2B5EF4-FFF2-40B4-BE49-F238E27FC236}">
                <a16:creationId xmlns:a16="http://schemas.microsoft.com/office/drawing/2014/main" id="{474D3F55-0C05-F5BD-E095-D17FD77F0846}"/>
              </a:ext>
            </a:extLst>
          </p:cNvPr>
          <p:cNvSpPr>
            <a:spLocks noGrp="1"/>
          </p:cNvSpPr>
          <p:nvPr>
            <p:ph type="title" idx="4294967295"/>
          </p:nvPr>
        </p:nvSpPr>
        <p:spPr>
          <a:xfrm>
            <a:off x="407988" y="461963"/>
            <a:ext cx="5823344" cy="612815"/>
          </a:xfrm>
          <a:ln w="28575"/>
        </p:spPr>
        <p:txBody>
          <a:bodyPr wrap="none" lIns="180000" tIns="180000" rIns="180000" bIns="180000"/>
          <a:lstStyle/>
          <a:p>
            <a:r>
              <a:rPr lang="en-US"/>
              <a:t>WHICH DEVICES CONNECT TO THE INTERNET?</a:t>
            </a:r>
          </a:p>
        </p:txBody>
      </p:sp>
      <p:sp>
        <p:nvSpPr>
          <p:cNvPr id="14" name="comic-frame">
            <a:extLst>
              <a:ext uri="{FF2B5EF4-FFF2-40B4-BE49-F238E27FC236}">
                <a16:creationId xmlns:a16="http://schemas.microsoft.com/office/drawing/2014/main" id="{A77E3274-8DE3-1CFC-19C7-D1D43AE89BF1}"/>
              </a:ext>
            </a:extLst>
          </p:cNvPr>
          <p:cNvSpPr/>
          <p:nvPr/>
        </p:nvSpPr>
        <p:spPr>
          <a:xfrm>
            <a:off x="407988" y="1203681"/>
            <a:ext cx="3708400" cy="2359015"/>
          </a:xfrm>
          <a:prstGeom prst="rect">
            <a:avLst/>
          </a:prstGeom>
          <a:blipFill>
            <a:blip r:embed="rId4" cstate="screen">
              <a:extLst>
                <a:ext uri="{28A0092B-C50C-407E-A947-70E740481C1C}">
                  <a14:useLocalDpi xmlns:a14="http://schemas.microsoft.com/office/drawing/2010/main"/>
                </a:ext>
              </a:extLst>
            </a:blip>
            <a:srcRect/>
            <a:stretch>
              <a:fillRect t="-2399" b="-2399"/>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5" name="comic-frame">
            <a:extLst>
              <a:ext uri="{FF2B5EF4-FFF2-40B4-BE49-F238E27FC236}">
                <a16:creationId xmlns:a16="http://schemas.microsoft.com/office/drawing/2014/main" id="{D5268572-4F6C-A47B-ABB9-3346BBA3E0AB}"/>
              </a:ext>
            </a:extLst>
          </p:cNvPr>
          <p:cNvSpPr/>
          <p:nvPr/>
        </p:nvSpPr>
        <p:spPr>
          <a:xfrm>
            <a:off x="3285710" y="3707161"/>
            <a:ext cx="1765716" cy="2369378"/>
          </a:xfrm>
          <a:prstGeom prst="rect">
            <a:avLst/>
          </a:prstGeom>
          <a:blipFill>
            <a:blip r:embed="rId5" cstate="screen">
              <a:extLst>
                <a:ext uri="{28A0092B-C50C-407E-A947-70E740481C1C}">
                  <a14:useLocalDpi xmlns:a14="http://schemas.microsoft.com/office/drawing/2010/main"/>
                </a:ext>
              </a:extLst>
            </a:blip>
            <a:srcRect/>
            <a:stretch>
              <a:fillRect l="-23016" t="-25847" r="-31504" b="-17947"/>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6" name="comic-frame">
            <a:extLst>
              <a:ext uri="{FF2B5EF4-FFF2-40B4-BE49-F238E27FC236}">
                <a16:creationId xmlns:a16="http://schemas.microsoft.com/office/drawing/2014/main" id="{7F7B9ED5-4877-CEA6-B4DE-1C800EB3E02C}"/>
              </a:ext>
            </a:extLst>
          </p:cNvPr>
          <p:cNvSpPr/>
          <p:nvPr/>
        </p:nvSpPr>
        <p:spPr>
          <a:xfrm>
            <a:off x="400751" y="3707161"/>
            <a:ext cx="2728384" cy="2369378"/>
          </a:xfrm>
          <a:prstGeom prst="rect">
            <a:avLst/>
          </a:prstGeom>
          <a:blipFill>
            <a:blip r:embed="rId6" cstate="screen">
              <a:extLst>
                <a:ext uri="{28A0092B-C50C-407E-A947-70E740481C1C}">
                  <a14:useLocalDpi xmlns:a14="http://schemas.microsoft.com/office/drawing/2010/main"/>
                </a:ext>
              </a:extLst>
            </a:blip>
            <a:srcRect/>
            <a:stretch>
              <a:fillRect l="-15132" r="-15132"/>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9" name="comic-frame">
            <a:extLst>
              <a:ext uri="{FF2B5EF4-FFF2-40B4-BE49-F238E27FC236}">
                <a16:creationId xmlns:a16="http://schemas.microsoft.com/office/drawing/2014/main" id="{2251AF51-D700-BD8A-4FCC-CAEAB92A32E8}"/>
              </a:ext>
            </a:extLst>
          </p:cNvPr>
          <p:cNvSpPr/>
          <p:nvPr/>
        </p:nvSpPr>
        <p:spPr>
          <a:xfrm>
            <a:off x="9028334" y="1203681"/>
            <a:ext cx="2755675" cy="2359015"/>
          </a:xfrm>
          <a:prstGeom prst="rect">
            <a:avLst/>
          </a:prstGeom>
          <a:blipFill>
            <a:blip r:embed="rId7" cstate="screen">
              <a:extLst>
                <a:ext uri="{28A0092B-C50C-407E-A947-70E740481C1C}">
                  <a14:useLocalDpi xmlns:a14="http://schemas.microsoft.com/office/drawing/2010/main"/>
                </a:ext>
              </a:extLst>
            </a:blip>
            <a:srcRect/>
            <a:stretch>
              <a:fillRect l="-14205" r="-14205"/>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22" name="frame-yellow">
            <a:extLst>
              <a:ext uri="{FF2B5EF4-FFF2-40B4-BE49-F238E27FC236}">
                <a16:creationId xmlns:a16="http://schemas.microsoft.com/office/drawing/2014/main" id="{9C40DFE2-B94C-326E-0B1E-6AC38D73DAB9}"/>
              </a:ext>
            </a:extLst>
          </p:cNvPr>
          <p:cNvSpPr/>
          <p:nvPr/>
        </p:nvSpPr>
        <p:spPr>
          <a:xfrm>
            <a:off x="9165771" y="3707161"/>
            <a:ext cx="2618238" cy="1476641"/>
          </a:xfrm>
          <a:prstGeom prst="rect">
            <a:avLst/>
          </a:prstGeom>
          <a:solidFill>
            <a:schemeClr val="accent6"/>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Any device connected</a:t>
            </a:r>
            <a:br>
              <a:rPr lang="en-US" sz="16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to the internet is called</a:t>
            </a:r>
            <a:br>
              <a:rPr lang="en-US" sz="16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client</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25" name="comic-frame">
            <a:extLst>
              <a:ext uri="{FF2B5EF4-FFF2-40B4-BE49-F238E27FC236}">
                <a16:creationId xmlns:a16="http://schemas.microsoft.com/office/drawing/2014/main" id="{73FB5C72-4F2C-533B-A429-FD07C49A70D2}"/>
              </a:ext>
            </a:extLst>
          </p:cNvPr>
          <p:cNvSpPr/>
          <p:nvPr/>
        </p:nvSpPr>
        <p:spPr>
          <a:xfrm>
            <a:off x="4236582" y="1203681"/>
            <a:ext cx="2728384" cy="2359015"/>
          </a:xfrm>
          <a:prstGeom prst="rect">
            <a:avLst/>
          </a:prstGeom>
          <a:blipFill>
            <a:blip r:embed="rId8" cstate="screen">
              <a:extLst>
                <a:ext uri="{28A0092B-C50C-407E-A947-70E740481C1C}">
                  <a14:useLocalDpi xmlns:a14="http://schemas.microsoft.com/office/drawing/2010/main"/>
                </a:ext>
              </a:extLst>
            </a:blip>
            <a:srcRect/>
            <a:stretch>
              <a:fillRect l="-8383" r="-8383"/>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26" name="comic-frame">
            <a:extLst>
              <a:ext uri="{FF2B5EF4-FFF2-40B4-BE49-F238E27FC236}">
                <a16:creationId xmlns:a16="http://schemas.microsoft.com/office/drawing/2014/main" id="{9C133849-28E2-9B39-C4E7-F3DA1286382B}"/>
              </a:ext>
            </a:extLst>
          </p:cNvPr>
          <p:cNvSpPr/>
          <p:nvPr/>
        </p:nvSpPr>
        <p:spPr>
          <a:xfrm>
            <a:off x="7113792" y="1203681"/>
            <a:ext cx="1765716" cy="2359015"/>
          </a:xfrm>
          <a:prstGeom prst="rect">
            <a:avLst/>
          </a:prstGeom>
          <a:blipFill>
            <a:blip r:embed="rId9" cstate="screen">
              <a:extLst>
                <a:ext uri="{28A0092B-C50C-407E-A947-70E740481C1C}">
                  <a14:useLocalDpi xmlns:a14="http://schemas.microsoft.com/office/drawing/2010/main"/>
                </a:ext>
              </a:extLst>
            </a:blip>
            <a:srcRect/>
            <a:stretch>
              <a:fillRect l="-62320" t="291" r="-62320" b="-12221"/>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pic>
        <p:nvPicPr>
          <p:cNvPr id="27" name="flash-questionmark">
            <a:extLst>
              <a:ext uri="{FF2B5EF4-FFF2-40B4-BE49-F238E27FC236}">
                <a16:creationId xmlns:a16="http://schemas.microsoft.com/office/drawing/2014/main" id="{D2C5A84A-408A-054E-590E-6BB3961AA49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347487">
            <a:off x="9847838" y="4784243"/>
            <a:ext cx="1929249" cy="1650580"/>
          </a:xfrm>
          <a:prstGeom prst="rect">
            <a:avLst/>
          </a:prstGeom>
        </p:spPr>
      </p:pic>
      <p:pic>
        <p:nvPicPr>
          <p:cNvPr id="3" name="Picture 2" descr="gray Nest thermostat displaying at 63">
            <a:extLst>
              <a:ext uri="{FF2B5EF4-FFF2-40B4-BE49-F238E27FC236}">
                <a16:creationId xmlns:a16="http://schemas.microsoft.com/office/drawing/2014/main" id="{2FACCD76-1DD9-B589-EB5F-58A82ABC805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22076" t="13104" b="11205"/>
          <a:stretch/>
        </p:blipFill>
        <p:spPr bwMode="auto">
          <a:xfrm>
            <a:off x="5262056" y="3707161"/>
            <a:ext cx="3657227" cy="2369379"/>
          </a:xfrm>
          <a:prstGeom prst="rect">
            <a:avLst/>
          </a:prstGeom>
          <a:blipFill>
            <a:blip r:embed="rId13" cstate="screen">
              <a:extLst>
                <a:ext uri="{28A0092B-C50C-407E-A947-70E740481C1C}">
                  <a14:useLocalDpi xmlns:a14="http://schemas.microsoft.com/office/drawing/2010/main"/>
                </a:ext>
              </a:extLst>
            </a:blip>
            <a:srcRect/>
            <a:stretch>
              <a:fillRect t="-523" b="-523"/>
            </a:stretch>
          </a:blipFill>
          <a:ln w="28575">
            <a:solidFill>
              <a:schemeClr val="tx1"/>
            </a:solidFill>
          </a:ln>
          <a:effectLst/>
        </p:spPr>
      </p:pic>
    </p:spTree>
    <p:extLst>
      <p:ext uri="{BB962C8B-B14F-4D97-AF65-F5344CB8AC3E}">
        <p14:creationId xmlns:p14="http://schemas.microsoft.com/office/powerpoint/2010/main" val="18907373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14:bounceEnd="50000">
                                          <p:cBhvr additive="base">
                                            <p:cTn id="12"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14:presetBounceEnd="50000">
                                      <p:stCondLst>
                                        <p:cond delay="500"/>
                                      </p:stCondLst>
                                      <p:childTnLst>
                                        <p:set>
                                          <p:cBhvr>
                                            <p:cTn id="16" dur="1" fill="hold">
                                              <p:stCondLst>
                                                <p:cond delay="0"/>
                                              </p:stCondLst>
                                            </p:cTn>
                                            <p:tgtEl>
                                              <p:spTgt spid="25"/>
                                            </p:tgtEl>
                                            <p:attrNameLst>
                                              <p:attrName>style.visibility</p:attrName>
                                            </p:attrNameLst>
                                          </p:cBhvr>
                                          <p:to>
                                            <p:strVal val="visible"/>
                                          </p:to>
                                        </p:set>
                                        <p:anim calcmode="lin" valueType="num" p14:bounceEnd="50000">
                                          <p:cBhvr additive="base">
                                            <p:cTn id="17"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1" fill="hold" grpId="0" nodeType="afterEffect" p14:presetBounceEnd="50000">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14:bounceEnd="50000">
                                          <p:cBhvr additive="base">
                                            <p:cTn id="22"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6"/>
                                            </p:tgtEl>
                                            <p:attrNameLst>
                                              <p:attrName>ppt_y</p:attrName>
                                            </p:attrNameLst>
                                          </p:cBhvr>
                                          <p:tavLst>
                                            <p:tav tm="0">
                                              <p:val>
                                                <p:strVal val="0-#ppt_h/2"/>
                                              </p:val>
                                            </p:tav>
                                            <p:tav tm="100000">
                                              <p:val>
                                                <p:strVal val="#ppt_y"/>
                                              </p:val>
                                            </p:tav>
                                          </p:tavLst>
                                        </p:anim>
                                      </p:childTnLst>
                                    </p:cTn>
                                  </p:par>
                                </p:childTnLst>
                              </p:cTn>
                            </p:par>
                            <p:par>
                              <p:cTn id="24" fill="hold">
                                <p:stCondLst>
                                  <p:cond delay="3500"/>
                                </p:stCondLst>
                                <p:childTnLst>
                                  <p:par>
                                    <p:cTn id="25" presetID="2" presetClass="entr" presetSubtype="2" fill="hold" grpId="0" nodeType="afterEffect" p14:presetBounceEnd="50000">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14:bounceEnd="50000">
                                          <p:cBhvr additive="base">
                                            <p:cTn id="2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8" fill="hold" grpId="0" nodeType="afterEffect" p14:presetBounceEnd="50000">
                                      <p:stCondLst>
                                        <p:cond delay="500"/>
                                      </p:stCondLst>
                                      <p:childTnLst>
                                        <p:set>
                                          <p:cBhvr>
                                            <p:cTn id="31" dur="1" fill="hold">
                                              <p:stCondLst>
                                                <p:cond delay="0"/>
                                              </p:stCondLst>
                                            </p:cTn>
                                            <p:tgtEl>
                                              <p:spTgt spid="16"/>
                                            </p:tgtEl>
                                            <p:attrNameLst>
                                              <p:attrName>style.visibility</p:attrName>
                                            </p:attrNameLst>
                                          </p:cBhvr>
                                          <p:to>
                                            <p:strVal val="visible"/>
                                          </p:to>
                                        </p:set>
                                        <p:anim calcmode="lin" valueType="num" p14:bounceEnd="50000">
                                          <p:cBhvr additive="base">
                                            <p:cTn id="32"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4" fill="hold" grpId="0" nodeType="afterEffect" p14:presetBounceEnd="50000">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14:bounceEnd="50000">
                                          <p:cBhvr additive="base">
                                            <p:cTn id="3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6500"/>
                                </p:stCondLst>
                                <p:childTnLst>
                                  <p:par>
                                    <p:cTn id="40" presetID="53" presetClass="entr" presetSubtype="16" fill="hold" grpId="0" nodeType="afterEffect">
                                      <p:stCondLst>
                                        <p:cond delay="10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00" fill="hold"/>
                                            <p:tgtEl>
                                              <p:spTgt spid="22"/>
                                            </p:tgtEl>
                                            <p:attrNameLst>
                                              <p:attrName>ppt_w</p:attrName>
                                            </p:attrNameLst>
                                          </p:cBhvr>
                                          <p:tavLst>
                                            <p:tav tm="0">
                                              <p:val>
                                                <p:fltVal val="0"/>
                                              </p:val>
                                            </p:tav>
                                            <p:tav tm="100000">
                                              <p:val>
                                                <p:strVal val="#ppt_w"/>
                                              </p:val>
                                            </p:tav>
                                          </p:tavLst>
                                        </p:anim>
                                        <p:anim calcmode="lin" valueType="num">
                                          <p:cBhvr>
                                            <p:cTn id="43" dur="200" fill="hold"/>
                                            <p:tgtEl>
                                              <p:spTgt spid="22"/>
                                            </p:tgtEl>
                                            <p:attrNameLst>
                                              <p:attrName>ppt_h</p:attrName>
                                            </p:attrNameLst>
                                          </p:cBhvr>
                                          <p:tavLst>
                                            <p:tav tm="0">
                                              <p:val>
                                                <p:fltVal val="0"/>
                                              </p:val>
                                            </p:tav>
                                            <p:tav tm="100000">
                                              <p:val>
                                                <p:strVal val="#ppt_h"/>
                                              </p:val>
                                            </p:tav>
                                          </p:tavLst>
                                        </p:anim>
                                        <p:animEffect transition="in" filter="fade">
                                          <p:cBhvr>
                                            <p:cTn id="44" dur="200"/>
                                            <p:tgtEl>
                                              <p:spTgt spid="22"/>
                                            </p:tgtEl>
                                          </p:cBhvr>
                                        </p:animEffect>
                                      </p:childTnLst>
                                    </p:cTn>
                                  </p:par>
                                </p:childTnLst>
                              </p:cTn>
                            </p:par>
                            <p:par>
                              <p:cTn id="45" fill="hold">
                                <p:stCondLst>
                                  <p:cond delay="77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49" presetClass="entr" presetSubtype="0" decel="10000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360"/>
                                              </p:val>
                                            </p:tav>
                                            <p:tav tm="100000">
                                              <p:val>
                                                <p:fltVal val="0"/>
                                              </p:val>
                                            </p:tav>
                                          </p:tavLst>
                                        </p:anim>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2"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5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1" fill="hold" grpId="0" nodeType="afterEffect">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0-#ppt_h/2"/>
                                              </p:val>
                                            </p:tav>
                                            <p:tav tm="100000">
                                              <p:val>
                                                <p:strVal val="#ppt_y"/>
                                              </p:val>
                                            </p:tav>
                                          </p:tavLst>
                                        </p:anim>
                                      </p:childTnLst>
                                    </p:cTn>
                                  </p:par>
                                </p:childTnLst>
                              </p:cTn>
                            </p:par>
                            <p:par>
                              <p:cTn id="24" fill="hold">
                                <p:stCondLst>
                                  <p:cond delay="3500"/>
                                </p:stCondLst>
                                <p:childTnLst>
                                  <p:par>
                                    <p:cTn id="25" presetID="2" presetClass="entr" presetSubtype="2"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8" fill="hold" grpId="0" nodeType="afterEffect">
                                      <p:stCondLst>
                                        <p:cond delay="5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4" fill="hold" grpId="0" nodeType="after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6500"/>
                                </p:stCondLst>
                                <p:childTnLst>
                                  <p:par>
                                    <p:cTn id="40" presetID="53" presetClass="entr" presetSubtype="16" fill="hold" grpId="0" nodeType="afterEffect">
                                      <p:stCondLst>
                                        <p:cond delay="10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00" fill="hold"/>
                                            <p:tgtEl>
                                              <p:spTgt spid="22"/>
                                            </p:tgtEl>
                                            <p:attrNameLst>
                                              <p:attrName>ppt_w</p:attrName>
                                            </p:attrNameLst>
                                          </p:cBhvr>
                                          <p:tavLst>
                                            <p:tav tm="0">
                                              <p:val>
                                                <p:fltVal val="0"/>
                                              </p:val>
                                            </p:tav>
                                            <p:tav tm="100000">
                                              <p:val>
                                                <p:strVal val="#ppt_w"/>
                                              </p:val>
                                            </p:tav>
                                          </p:tavLst>
                                        </p:anim>
                                        <p:anim calcmode="lin" valueType="num">
                                          <p:cBhvr>
                                            <p:cTn id="43" dur="200" fill="hold"/>
                                            <p:tgtEl>
                                              <p:spTgt spid="22"/>
                                            </p:tgtEl>
                                            <p:attrNameLst>
                                              <p:attrName>ppt_h</p:attrName>
                                            </p:attrNameLst>
                                          </p:cBhvr>
                                          <p:tavLst>
                                            <p:tav tm="0">
                                              <p:val>
                                                <p:fltVal val="0"/>
                                              </p:val>
                                            </p:tav>
                                            <p:tav tm="100000">
                                              <p:val>
                                                <p:strVal val="#ppt_h"/>
                                              </p:val>
                                            </p:tav>
                                          </p:tavLst>
                                        </p:anim>
                                        <p:animEffect transition="in" filter="fade">
                                          <p:cBhvr>
                                            <p:cTn id="44" dur="200"/>
                                            <p:tgtEl>
                                              <p:spTgt spid="22"/>
                                            </p:tgtEl>
                                          </p:cBhvr>
                                        </p:animEffect>
                                      </p:childTnLst>
                                    </p:cTn>
                                  </p:par>
                                </p:childTnLst>
                              </p:cTn>
                            </p:par>
                            <p:par>
                              <p:cTn id="45" fill="hold">
                                <p:stCondLst>
                                  <p:cond delay="77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49" presetClass="entr" presetSubtype="0" decel="10000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360"/>
                                              </p:val>
                                            </p:tav>
                                            <p:tav tm="100000">
                                              <p:val>
                                                <p:fltVal val="0"/>
                                              </p:val>
                                            </p:tav>
                                          </p:tavLst>
                                        </p:anim>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2" grpId="0" animBg="1"/>
          <p:bldP spid="25" grpId="0" animBg="1"/>
          <p:bldP spid="2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8A4B5F-4847-1E46-803D-D5D22E2A4359}"/>
            </a:ext>
          </a:extLst>
        </p:cNvPr>
        <p:cNvGrpSpPr/>
        <p:nvPr/>
      </p:nvGrpSpPr>
      <p:grpSpPr>
        <a:xfrm>
          <a:off x="0" y="0"/>
          <a:ext cx="0" cy="0"/>
          <a:chOff x="0" y="0"/>
          <a:chExt cx="0" cy="0"/>
        </a:xfrm>
      </p:grpSpPr>
      <p:sp>
        <p:nvSpPr>
          <p:cNvPr id="5" name="Slide Number">
            <a:extLst>
              <a:ext uri="{FF2B5EF4-FFF2-40B4-BE49-F238E27FC236}">
                <a16:creationId xmlns:a16="http://schemas.microsoft.com/office/drawing/2014/main" id="{8C57EC5F-7182-F0AA-D361-EF7D62B7A286}"/>
              </a:ext>
            </a:extLst>
          </p:cNvPr>
          <p:cNvSpPr>
            <a:spLocks noGrp="1"/>
          </p:cNvSpPr>
          <p:nvPr>
            <p:ph type="sldNum" sz="quarter" idx="12"/>
          </p:nvPr>
        </p:nvSpPr>
        <p:spPr/>
        <p:txBody>
          <a:bodyPr/>
          <a:lstStyle/>
          <a:p>
            <a:r>
              <a:rPr lang="en-US"/>
              <a:t>#</a:t>
            </a:r>
            <a:fld id="{6992B5C9-27B4-CF48-BB10-5E571F14470A}" type="slidenum">
              <a:rPr lang="en-US" smtClean="0"/>
              <a:pPr/>
              <a:t>9</a:t>
            </a:fld>
            <a:endParaRPr lang="en-US"/>
          </a:p>
        </p:txBody>
      </p:sp>
      <p:sp>
        <p:nvSpPr>
          <p:cNvPr id="4" name="Title 3">
            <a:extLst>
              <a:ext uri="{FF2B5EF4-FFF2-40B4-BE49-F238E27FC236}">
                <a16:creationId xmlns:a16="http://schemas.microsoft.com/office/drawing/2014/main" id="{370B1FE2-D62B-9D7A-7148-B55C324EEA02}"/>
              </a:ext>
            </a:extLst>
          </p:cNvPr>
          <p:cNvSpPr>
            <a:spLocks noGrp="1"/>
          </p:cNvSpPr>
          <p:nvPr>
            <p:ph type="title" idx="4294967295"/>
          </p:nvPr>
        </p:nvSpPr>
        <p:spPr>
          <a:xfrm>
            <a:off x="407988" y="461963"/>
            <a:ext cx="4717272" cy="612815"/>
          </a:xfrm>
          <a:ln w="28575"/>
        </p:spPr>
        <p:txBody>
          <a:bodyPr wrap="square"/>
          <a:lstStyle/>
          <a:p>
            <a:r>
              <a:rPr lang="en-US"/>
              <a:t>WHAT DO WE DO ON THE INTERNET?</a:t>
            </a:r>
          </a:p>
        </p:txBody>
      </p:sp>
      <p:sp>
        <p:nvSpPr>
          <p:cNvPr id="22" name="frame-purple">
            <a:extLst>
              <a:ext uri="{FF2B5EF4-FFF2-40B4-BE49-F238E27FC236}">
                <a16:creationId xmlns:a16="http://schemas.microsoft.com/office/drawing/2014/main" id="{484251D8-A182-5C66-7920-77B0EF1C334E}"/>
              </a:ext>
            </a:extLst>
          </p:cNvPr>
          <p:cNvSpPr/>
          <p:nvPr/>
        </p:nvSpPr>
        <p:spPr>
          <a:xfrm>
            <a:off x="7214564" y="1201763"/>
            <a:ext cx="3597899" cy="1722862"/>
          </a:xfrm>
          <a:prstGeom prst="rect">
            <a:avLst/>
          </a:prstGeom>
          <a:solidFill>
            <a:schemeClr val="accent1"/>
          </a:solidFill>
          <a:ln w="28575">
            <a:solidFill>
              <a:schemeClr val="tx1"/>
            </a:solidFill>
          </a:ln>
          <a:effectLst>
            <a:outerShdw dist="177800" dir="7800000" sx="99000" sy="99000" algn="t"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nchorCtr="0">
            <a:spAutoFit/>
          </a:bodyPr>
          <a:lstStyle/>
          <a:p>
            <a:pPr>
              <a:spcBef>
                <a:spcPts val="500"/>
              </a:spcBef>
              <a:spcAft>
                <a:spcPts val="500"/>
              </a:spcAft>
            </a:pP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DID YOU KNOW?</a:t>
            </a:r>
          </a:p>
          <a:p>
            <a:pPr>
              <a:spcBef>
                <a:spcPts val="500"/>
              </a:spcBef>
            </a:pP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Search results, websites, messages, video, music and games are all types of </a:t>
            </a:r>
            <a:r>
              <a:rPr lang="en-US" sz="1600" b="1">
                <a:solidFill>
                  <a:schemeClr val="tx1"/>
                </a:solidFill>
                <a:latin typeface="Tahoma" panose="020B0604030504040204" pitchFamily="34" charset="0"/>
                <a:ea typeface="Tahoma" panose="020B0604030504040204" pitchFamily="34" charset="0"/>
                <a:cs typeface="Tahoma" panose="020B0604030504040204" pitchFamily="34" charset="0"/>
              </a:rPr>
              <a:t>data</a:t>
            </a:r>
            <a:r>
              <a:rPr lang="en-US" sz="1600">
                <a:solidFill>
                  <a:schemeClr val="tx1"/>
                </a:solidFill>
                <a:latin typeface="Tahoma" panose="020B0604030504040204" pitchFamily="34" charset="0"/>
                <a:ea typeface="Tahoma" panose="020B0604030504040204" pitchFamily="34" charset="0"/>
                <a:cs typeface="Tahoma" panose="020B0604030504040204" pitchFamily="34" charset="0"/>
              </a:rPr>
              <a:t> that can be shared on the internet.</a:t>
            </a:r>
          </a:p>
        </p:txBody>
      </p:sp>
      <p:sp>
        <p:nvSpPr>
          <p:cNvPr id="15" name="comic-frame-5">
            <a:extLst>
              <a:ext uri="{FF2B5EF4-FFF2-40B4-BE49-F238E27FC236}">
                <a16:creationId xmlns:a16="http://schemas.microsoft.com/office/drawing/2014/main" id="{F695F4C4-442D-2656-2A34-2F62338B2416}"/>
              </a:ext>
            </a:extLst>
          </p:cNvPr>
          <p:cNvSpPr/>
          <p:nvPr/>
        </p:nvSpPr>
        <p:spPr>
          <a:xfrm>
            <a:off x="7436043" y="3705932"/>
            <a:ext cx="4348800" cy="2369378"/>
          </a:xfrm>
          <a:prstGeom prst="rect">
            <a:avLst/>
          </a:prstGeom>
          <a:blipFill>
            <a:blip r:embed="rId4" cstate="screen">
              <a:extLst>
                <a:ext uri="{28A0092B-C50C-407E-A947-70E740481C1C}">
                  <a14:useLocalDpi xmlns:a14="http://schemas.microsoft.com/office/drawing/2010/main"/>
                </a:ext>
              </a:extLst>
            </a:blip>
            <a:srcRect/>
            <a:stretch>
              <a:fillRect t="-21278" b="-1060"/>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6" name="comic-frame-2">
            <a:extLst>
              <a:ext uri="{FF2B5EF4-FFF2-40B4-BE49-F238E27FC236}">
                <a16:creationId xmlns:a16="http://schemas.microsoft.com/office/drawing/2014/main" id="{3B954EE6-609D-10AB-CE8F-7DD71C4BFAD5}"/>
              </a:ext>
            </a:extLst>
          </p:cNvPr>
          <p:cNvSpPr/>
          <p:nvPr/>
        </p:nvSpPr>
        <p:spPr>
          <a:xfrm>
            <a:off x="3300500" y="1202452"/>
            <a:ext cx="3657600" cy="2369378"/>
          </a:xfrm>
          <a:prstGeom prst="rect">
            <a:avLst/>
          </a:prstGeom>
          <a:blipFill>
            <a:blip r:embed="rId5" cstate="screen">
              <a:extLst>
                <a:ext uri="{28A0092B-C50C-407E-A947-70E740481C1C}">
                  <a14:useLocalDpi xmlns:a14="http://schemas.microsoft.com/office/drawing/2010/main"/>
                </a:ext>
              </a:extLst>
            </a:blip>
            <a:srcRect/>
            <a:stretch>
              <a:fillRect t="-34357" b="-97291"/>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14" name="comic-frame-1">
            <a:extLst>
              <a:ext uri="{FF2B5EF4-FFF2-40B4-BE49-F238E27FC236}">
                <a16:creationId xmlns:a16="http://schemas.microsoft.com/office/drawing/2014/main" id="{BD7425C3-A54D-9A6F-AB19-8161008C4744}"/>
              </a:ext>
            </a:extLst>
          </p:cNvPr>
          <p:cNvSpPr/>
          <p:nvPr/>
        </p:nvSpPr>
        <p:spPr>
          <a:xfrm>
            <a:off x="420230" y="1202451"/>
            <a:ext cx="2736000" cy="4867200"/>
          </a:xfrm>
          <a:prstGeom prst="rect">
            <a:avLst/>
          </a:prstGeom>
          <a:blipFill>
            <a:blip r:embed="rId6" cstate="screen">
              <a:extLst>
                <a:ext uri="{28A0092B-C50C-407E-A947-70E740481C1C}">
                  <a14:useLocalDpi xmlns:a14="http://schemas.microsoft.com/office/drawing/2010/main"/>
                </a:ext>
              </a:extLst>
            </a:blip>
            <a:srcRect/>
            <a:stretch>
              <a:fillRect l="-8519" r="-8519"/>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25" name="comic-frame-4">
            <a:extLst>
              <a:ext uri="{FF2B5EF4-FFF2-40B4-BE49-F238E27FC236}">
                <a16:creationId xmlns:a16="http://schemas.microsoft.com/office/drawing/2014/main" id="{34194684-BC65-7E09-AE44-C377F9AF74A6}"/>
              </a:ext>
            </a:extLst>
          </p:cNvPr>
          <p:cNvSpPr/>
          <p:nvPr/>
        </p:nvSpPr>
        <p:spPr>
          <a:xfrm>
            <a:off x="5470902" y="3711113"/>
            <a:ext cx="1821599" cy="2359015"/>
          </a:xfrm>
          <a:prstGeom prst="rect">
            <a:avLst/>
          </a:prstGeom>
          <a:blipFill>
            <a:blip r:embed="rId7" cstate="screen">
              <a:extLst>
                <a:ext uri="{28A0092B-C50C-407E-A947-70E740481C1C}">
                  <a14:useLocalDpi xmlns:a14="http://schemas.microsoft.com/office/drawing/2010/main"/>
                </a:ext>
              </a:extLst>
            </a:blip>
            <a:srcRect/>
            <a:stretch>
              <a:fillRect l="-50248" r="-50248"/>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26" name="comic-frame-3">
            <a:extLst>
              <a:ext uri="{FF2B5EF4-FFF2-40B4-BE49-F238E27FC236}">
                <a16:creationId xmlns:a16="http://schemas.microsoft.com/office/drawing/2014/main" id="{3267C024-5992-1699-1DD9-D2B6BF26AE8B}"/>
              </a:ext>
            </a:extLst>
          </p:cNvPr>
          <p:cNvSpPr/>
          <p:nvPr/>
        </p:nvSpPr>
        <p:spPr>
          <a:xfrm>
            <a:off x="3300499" y="3711113"/>
            <a:ext cx="2026800" cy="2359015"/>
          </a:xfrm>
          <a:prstGeom prst="rect">
            <a:avLst/>
          </a:prstGeom>
          <a:blipFill>
            <a:blip r:embed="rId8" cstate="screen">
              <a:extLst>
                <a:ext uri="{28A0092B-C50C-407E-A947-70E740481C1C}">
                  <a14:useLocalDpi xmlns:a14="http://schemas.microsoft.com/office/drawing/2010/main"/>
                </a:ext>
              </a:extLst>
            </a:blip>
            <a:srcRect/>
            <a:stretch>
              <a:fillRect l="-74611" r="-19"/>
            </a:stretch>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rompt" pitchFamily="2" charset="-34"/>
              <a:cs typeface="Prompt" pitchFamily="2" charset="-34"/>
            </a:endParaRPr>
          </a:p>
        </p:txBody>
      </p:sp>
      <p:sp>
        <p:nvSpPr>
          <p:cNvPr id="2" name="Title 3">
            <a:extLst>
              <a:ext uri="{FF2B5EF4-FFF2-40B4-BE49-F238E27FC236}">
                <a16:creationId xmlns:a16="http://schemas.microsoft.com/office/drawing/2014/main" id="{959DA8DE-913A-13B1-01E5-0E0FF5ECE0C8}"/>
              </a:ext>
            </a:extLst>
          </p:cNvPr>
          <p:cNvSpPr txBox="1">
            <a:spLocks/>
          </p:cNvSpPr>
          <p:nvPr/>
        </p:nvSpPr>
        <p:spPr>
          <a:xfrm>
            <a:off x="420229" y="1201763"/>
            <a:ext cx="2736851" cy="8067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GB" sz="1600" b="0">
                <a:latin typeface="Tahoma" panose="020B0604030504040204" pitchFamily="34" charset="0"/>
                <a:ea typeface="Tahoma" panose="020B0604030504040204" pitchFamily="34" charset="0"/>
                <a:cs typeface="Tahoma" panose="020B0604030504040204" pitchFamily="34" charset="0"/>
              </a:rPr>
              <a:t>Search for information and buy things </a:t>
            </a:r>
          </a:p>
        </p:txBody>
      </p:sp>
      <p:sp>
        <p:nvSpPr>
          <p:cNvPr id="3" name="Title 3">
            <a:extLst>
              <a:ext uri="{FF2B5EF4-FFF2-40B4-BE49-F238E27FC236}">
                <a16:creationId xmlns:a16="http://schemas.microsoft.com/office/drawing/2014/main" id="{87BD1E6F-9B40-0E0C-1899-F417D0351F59}"/>
              </a:ext>
            </a:extLst>
          </p:cNvPr>
          <p:cNvSpPr txBox="1">
            <a:spLocks/>
          </p:cNvSpPr>
          <p:nvPr/>
        </p:nvSpPr>
        <p:spPr>
          <a:xfrm>
            <a:off x="3302088" y="1201763"/>
            <a:ext cx="3657511" cy="5851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GB" sz="1600" b="0">
                <a:latin typeface="Tahoma" panose="020B0604030504040204" pitchFamily="34" charset="0"/>
                <a:ea typeface="Tahoma" panose="020B0604030504040204" pitchFamily="34" charset="0"/>
                <a:cs typeface="Tahoma" panose="020B0604030504040204" pitchFamily="34" charset="0"/>
              </a:rPr>
              <a:t>Enjoy music, TV and movies</a:t>
            </a:r>
          </a:p>
        </p:txBody>
      </p:sp>
      <p:sp>
        <p:nvSpPr>
          <p:cNvPr id="6" name="Title 3">
            <a:extLst>
              <a:ext uri="{FF2B5EF4-FFF2-40B4-BE49-F238E27FC236}">
                <a16:creationId xmlns:a16="http://schemas.microsoft.com/office/drawing/2014/main" id="{367BC2FF-6B1F-A5AE-C9DD-54584E0A1796}"/>
              </a:ext>
            </a:extLst>
          </p:cNvPr>
          <p:cNvSpPr txBox="1">
            <a:spLocks/>
          </p:cNvSpPr>
          <p:nvPr/>
        </p:nvSpPr>
        <p:spPr>
          <a:xfrm>
            <a:off x="3302088" y="3708742"/>
            <a:ext cx="2026800" cy="5851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GB" sz="1600" b="0">
                <a:latin typeface="Tahoma" panose="020B0604030504040204" pitchFamily="34" charset="0"/>
                <a:ea typeface="Tahoma" panose="020B0604030504040204" pitchFamily="34" charset="0"/>
                <a:cs typeface="Tahoma" panose="020B0604030504040204" pitchFamily="34" charset="0"/>
              </a:rPr>
              <a:t>Play games</a:t>
            </a:r>
          </a:p>
        </p:txBody>
      </p:sp>
      <p:sp>
        <p:nvSpPr>
          <p:cNvPr id="7" name="Title 3">
            <a:extLst>
              <a:ext uri="{FF2B5EF4-FFF2-40B4-BE49-F238E27FC236}">
                <a16:creationId xmlns:a16="http://schemas.microsoft.com/office/drawing/2014/main" id="{3686BF82-23CA-BE44-F588-869F2D72D2F5}"/>
              </a:ext>
            </a:extLst>
          </p:cNvPr>
          <p:cNvSpPr txBox="1">
            <a:spLocks/>
          </p:cNvSpPr>
          <p:nvPr/>
        </p:nvSpPr>
        <p:spPr>
          <a:xfrm>
            <a:off x="5470902" y="5485013"/>
            <a:ext cx="1821599" cy="585115"/>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GB" sz="1600" b="0">
                <a:latin typeface="Tahoma" panose="020B0604030504040204" pitchFamily="34" charset="0"/>
                <a:ea typeface="Tahoma" panose="020B0604030504040204" pitchFamily="34" charset="0"/>
                <a:cs typeface="Tahoma" panose="020B0604030504040204" pitchFamily="34" charset="0"/>
              </a:rPr>
              <a:t>Store our data</a:t>
            </a:r>
          </a:p>
        </p:txBody>
      </p:sp>
      <p:sp>
        <p:nvSpPr>
          <p:cNvPr id="8" name="Title 3">
            <a:extLst>
              <a:ext uri="{FF2B5EF4-FFF2-40B4-BE49-F238E27FC236}">
                <a16:creationId xmlns:a16="http://schemas.microsoft.com/office/drawing/2014/main" id="{3CEF26F9-DAA1-7563-6EC9-0BC17CE1E730}"/>
              </a:ext>
            </a:extLst>
          </p:cNvPr>
          <p:cNvSpPr txBox="1">
            <a:spLocks/>
          </p:cNvSpPr>
          <p:nvPr/>
        </p:nvSpPr>
        <p:spPr>
          <a:xfrm>
            <a:off x="7436043" y="5263414"/>
            <a:ext cx="4348800" cy="806714"/>
          </a:xfrm>
          <a:prstGeom prst="rect">
            <a:avLst/>
          </a:prstGeom>
          <a:solidFill>
            <a:schemeClr val="bg1"/>
          </a:solidFill>
          <a:ln w="28575">
            <a:solidFill>
              <a:schemeClr val="accent2">
                <a:shade val="15000"/>
              </a:schemeClr>
            </a:solidFill>
          </a:ln>
        </p:spPr>
        <p:txBody>
          <a:bodyPr vert="horz" wrap="square" lIns="180000" tIns="180000" rIns="180000" bIns="180000" rtlCol="0" anchor="t" anchorCtr="0">
            <a:spAutoFit/>
          </a:bodyPr>
          <a:lstStyle>
            <a:lvl1pPr algn="l" defTabSz="914400" rtl="0" eaLnBrk="1" latinLnBrk="0" hangingPunct="1">
              <a:lnSpc>
                <a:spcPct val="90000"/>
              </a:lnSpc>
              <a:spcBef>
                <a:spcPct val="0"/>
              </a:spcBef>
              <a:buNone/>
              <a:defRPr sz="1800" b="1" i="0" kern="1200">
                <a:solidFill>
                  <a:schemeClr val="tx1"/>
                </a:solidFill>
                <a:latin typeface="Prompt" pitchFamily="2" charset="-34"/>
                <a:ea typeface="+mj-ea"/>
                <a:cs typeface="Prompt" pitchFamily="2" charset="-34"/>
              </a:defRPr>
            </a:lvl1pPr>
          </a:lstStyle>
          <a:p>
            <a:r>
              <a:rPr lang="en-GB" sz="1600" b="0">
                <a:latin typeface="Tahoma" panose="020B0604030504040204" pitchFamily="34" charset="0"/>
                <a:ea typeface="Tahoma" panose="020B0604030504040204" pitchFamily="34" charset="0"/>
                <a:cs typeface="Tahoma" panose="020B0604030504040204" pitchFamily="34" charset="0"/>
              </a:rPr>
              <a:t>Communicate with emails, messages, and audio and video calls</a:t>
            </a:r>
          </a:p>
        </p:txBody>
      </p:sp>
      <p:pic>
        <p:nvPicPr>
          <p:cNvPr id="9" name="flash-questionmark">
            <a:extLst>
              <a:ext uri="{FF2B5EF4-FFF2-40B4-BE49-F238E27FC236}">
                <a16:creationId xmlns:a16="http://schemas.microsoft.com/office/drawing/2014/main" id="{E8B89A43-A70C-2BA2-1849-66CA7654C9E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427075">
            <a:off x="9991380" y="2099335"/>
            <a:ext cx="1929249" cy="1650580"/>
          </a:xfrm>
          <a:prstGeom prst="rect">
            <a:avLst/>
          </a:prstGeom>
        </p:spPr>
      </p:pic>
    </p:spTree>
    <p:extLst>
      <p:ext uri="{BB962C8B-B14F-4D97-AF65-F5344CB8AC3E}">
        <p14:creationId xmlns:p14="http://schemas.microsoft.com/office/powerpoint/2010/main" val="3362799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14:presetBounceEnd="50000">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14:bounceEnd="50000">
                                          <p:cBhvr additive="base">
                                            <p:cTn id="12"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14:presetBounceEnd="50000">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14:presetBounceEnd="50000">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14:bounceEnd="50000">
                                          <p:cBhvr additive="base">
                                            <p:cTn id="22"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14:presetBounceEnd="50000">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53" presetClass="entr" presetSubtype="16" fill="hold" grpId="0" nodeType="afterEffect">
                                      <p:stCondLst>
                                        <p:cond delay="1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00" fill="hold"/>
                                            <p:tgtEl>
                                              <p:spTgt spid="22"/>
                                            </p:tgtEl>
                                            <p:attrNameLst>
                                              <p:attrName>ppt_w</p:attrName>
                                            </p:attrNameLst>
                                          </p:cBhvr>
                                          <p:tavLst>
                                            <p:tav tm="0">
                                              <p:val>
                                                <p:fltVal val="0"/>
                                              </p:val>
                                            </p:tav>
                                            <p:tav tm="100000">
                                              <p:val>
                                                <p:strVal val="#ppt_w"/>
                                              </p:val>
                                            </p:tav>
                                          </p:tavLst>
                                        </p:anim>
                                        <p:anim calcmode="lin" valueType="num">
                                          <p:cBhvr>
                                            <p:cTn id="33" dur="200" fill="hold"/>
                                            <p:tgtEl>
                                              <p:spTgt spid="22"/>
                                            </p:tgtEl>
                                            <p:attrNameLst>
                                              <p:attrName>ppt_h</p:attrName>
                                            </p:attrNameLst>
                                          </p:cBhvr>
                                          <p:tavLst>
                                            <p:tav tm="0">
                                              <p:val>
                                                <p:fltVal val="0"/>
                                              </p:val>
                                            </p:tav>
                                            <p:tav tm="100000">
                                              <p:val>
                                                <p:strVal val="#ppt_h"/>
                                              </p:val>
                                            </p:tav>
                                          </p:tavLst>
                                        </p:anim>
                                        <p:animEffect transition="in" filter="fade">
                                          <p:cBhvr>
                                            <p:cTn id="34" dur="200"/>
                                            <p:tgtEl>
                                              <p:spTgt spid="22"/>
                                            </p:tgtEl>
                                          </p:cBhvr>
                                        </p:animEffect>
                                      </p:childTnLst>
                                    </p:cTn>
                                  </p:par>
                                </p:childTnLst>
                              </p:cTn>
                            </p:par>
                            <p:par>
                              <p:cTn id="35" fill="hold">
                                <p:stCondLst>
                                  <p:cond delay="6200"/>
                                </p:stCondLst>
                                <p:childTnLst>
                                  <p:par>
                                    <p:cTn id="36" presetID="1"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49" presetClass="entr" presetSubtype="0" decel="10000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 calcmode="lin" valueType="num">
                                          <p:cBhvr>
                                            <p:cTn id="42" dur="500" fill="hold"/>
                                            <p:tgtEl>
                                              <p:spTgt spid="9"/>
                                            </p:tgtEl>
                                            <p:attrNameLst>
                                              <p:attrName>style.rotation</p:attrName>
                                            </p:attrNameLst>
                                          </p:cBhvr>
                                          <p:tavLst>
                                            <p:tav tm="0">
                                              <p:val>
                                                <p:fltVal val="360"/>
                                              </p:val>
                                            </p:tav>
                                            <p:tav tm="100000">
                                              <p:val>
                                                <p:fltVal val="0"/>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2" grpId="0" animBg="1"/>
          <p:bldP spid="15" grpId="0" animBg="1"/>
          <p:bldP spid="16" grpId="0" animBg="1"/>
          <p:bldP spid="14" grpId="0" animBg="1"/>
          <p:bldP spid="25" grpId="0" animBg="1"/>
          <p:bldP spid="26" grpId="0" animBg="1"/>
          <p:bldP spid="2" grpId="0" animBg="1"/>
          <p:bldP spid="3" grpId="0" animBg="1"/>
          <p:bldP spid="6"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53" presetClass="entr" presetSubtype="16" fill="hold" grpId="0" nodeType="afterEffect">
                                      <p:stCondLst>
                                        <p:cond delay="1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00" fill="hold"/>
                                            <p:tgtEl>
                                              <p:spTgt spid="22"/>
                                            </p:tgtEl>
                                            <p:attrNameLst>
                                              <p:attrName>ppt_w</p:attrName>
                                            </p:attrNameLst>
                                          </p:cBhvr>
                                          <p:tavLst>
                                            <p:tav tm="0">
                                              <p:val>
                                                <p:fltVal val="0"/>
                                              </p:val>
                                            </p:tav>
                                            <p:tav tm="100000">
                                              <p:val>
                                                <p:strVal val="#ppt_w"/>
                                              </p:val>
                                            </p:tav>
                                          </p:tavLst>
                                        </p:anim>
                                        <p:anim calcmode="lin" valueType="num">
                                          <p:cBhvr>
                                            <p:cTn id="33" dur="200" fill="hold"/>
                                            <p:tgtEl>
                                              <p:spTgt spid="22"/>
                                            </p:tgtEl>
                                            <p:attrNameLst>
                                              <p:attrName>ppt_h</p:attrName>
                                            </p:attrNameLst>
                                          </p:cBhvr>
                                          <p:tavLst>
                                            <p:tav tm="0">
                                              <p:val>
                                                <p:fltVal val="0"/>
                                              </p:val>
                                            </p:tav>
                                            <p:tav tm="100000">
                                              <p:val>
                                                <p:strVal val="#ppt_h"/>
                                              </p:val>
                                            </p:tav>
                                          </p:tavLst>
                                        </p:anim>
                                        <p:animEffect transition="in" filter="fade">
                                          <p:cBhvr>
                                            <p:cTn id="34" dur="200"/>
                                            <p:tgtEl>
                                              <p:spTgt spid="22"/>
                                            </p:tgtEl>
                                          </p:cBhvr>
                                        </p:animEffect>
                                      </p:childTnLst>
                                    </p:cTn>
                                  </p:par>
                                </p:childTnLst>
                              </p:cTn>
                            </p:par>
                            <p:par>
                              <p:cTn id="35" fill="hold">
                                <p:stCondLst>
                                  <p:cond delay="6200"/>
                                </p:stCondLst>
                                <p:childTnLst>
                                  <p:par>
                                    <p:cTn id="36" presetID="1"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49" presetClass="entr" presetSubtype="0" decel="10000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 calcmode="lin" valueType="num">
                                          <p:cBhvr>
                                            <p:cTn id="42" dur="500" fill="hold"/>
                                            <p:tgtEl>
                                              <p:spTgt spid="9"/>
                                            </p:tgtEl>
                                            <p:attrNameLst>
                                              <p:attrName>style.rotation</p:attrName>
                                            </p:attrNameLst>
                                          </p:cBhvr>
                                          <p:tavLst>
                                            <p:tav tm="0">
                                              <p:val>
                                                <p:fltVal val="360"/>
                                              </p:val>
                                            </p:tav>
                                            <p:tav tm="100000">
                                              <p:val>
                                                <p:fltVal val="0"/>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2" grpId="0" animBg="1"/>
          <p:bldP spid="15" grpId="0" animBg="1"/>
          <p:bldP spid="16" grpId="0" animBg="1"/>
          <p:bldP spid="14" grpId="0" animBg="1"/>
          <p:bldP spid="25" grpId="0" animBg="1"/>
          <p:bldP spid="26" grpId="0" animBg="1"/>
          <p:bldP spid="2" grpId="0" animBg="1"/>
          <p:bldP spid="3" grpId="0" animBg="1"/>
          <p:bldP spid="6" grpId="0" animBg="1"/>
          <p:bldP spid="7" grpId="0" animBg="1"/>
          <p:bldP spid="8" grpId="0" animBg="1"/>
        </p:bldLst>
      </p:timing>
    </mc:Fallback>
  </mc:AlternateContent>
</p:sld>
</file>

<file path=ppt/theme/theme1.xml><?xml version="1.0" encoding="utf-8"?>
<a:theme xmlns:a="http://schemas.openxmlformats.org/drawingml/2006/main" name="Cover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aster Slide">
  <a:themeElements>
    <a:clrScheme name="KAO Data Superheroes">
      <a:dk1>
        <a:srgbClr val="000000"/>
      </a:dk1>
      <a:lt1>
        <a:srgbClr val="FFFFFF"/>
      </a:lt1>
      <a:dk2>
        <a:srgbClr val="222F3E"/>
      </a:dk2>
      <a:lt2>
        <a:srgbClr val="FDFCE8"/>
      </a:lt2>
      <a:accent1>
        <a:srgbClr val="A2D134"/>
      </a:accent1>
      <a:accent2>
        <a:srgbClr val="511C93"/>
      </a:accent2>
      <a:accent3>
        <a:srgbClr val="8336D1"/>
      </a:accent3>
      <a:accent4>
        <a:srgbClr val="9F3CE7"/>
      </a:accent4>
      <a:accent5>
        <a:srgbClr val="9349FC"/>
      </a:accent5>
      <a:accent6>
        <a:srgbClr val="BB80FB"/>
      </a:accent6>
      <a:hlink>
        <a:srgbClr val="D337FF"/>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23B8A1E18A1C4F9FBCD26320113EB3" ma:contentTypeVersion="18" ma:contentTypeDescription="Create a new document." ma:contentTypeScope="" ma:versionID="19a2dd81d98f3648a05781a72ac242df">
  <xsd:schema xmlns:xsd="http://www.w3.org/2001/XMLSchema" xmlns:xs="http://www.w3.org/2001/XMLSchema" xmlns:p="http://schemas.microsoft.com/office/2006/metadata/properties" xmlns:ns1="http://schemas.microsoft.com/sharepoint/v3" xmlns:ns2="4d4ba84b-2cd7-44ba-af4f-114c7844ae9c" xmlns:ns3="7c9305d7-1678-409e-a988-999355e8c416" targetNamespace="http://schemas.microsoft.com/office/2006/metadata/properties" ma:root="true" ma:fieldsID="2f9a8aaf7bd9191da198305d91096632" ns1:_="" ns2:_="" ns3:_="">
    <xsd:import namespace="http://schemas.microsoft.com/sharepoint/v3"/>
    <xsd:import namespace="4d4ba84b-2cd7-44ba-af4f-114c7844ae9c"/>
    <xsd:import namespace="7c9305d7-1678-409e-a988-999355e8c4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ba84b-2cd7-44ba-af4f-114c7844a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96d1713-ebe0-4b3b-970c-2544ea2906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9305d7-1678-409e-a988-999355e8c4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ce0d03d-a2ef-4cd9-b36d-968a23777651}" ma:internalName="TaxCatchAll" ma:showField="CatchAllData" ma:web="7c9305d7-1678-409e-a988-999355e8c4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4ba84b-2cd7-44ba-af4f-114c7844ae9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7c9305d7-1678-409e-a988-999355e8c416" xsi:nil="true"/>
  </documentManagement>
</p:properties>
</file>

<file path=customXml/itemProps1.xml><?xml version="1.0" encoding="utf-8"?>
<ds:datastoreItem xmlns:ds="http://schemas.openxmlformats.org/officeDocument/2006/customXml" ds:itemID="{8C7C6A8F-A1D5-42DD-91EC-4D7899A85D36}">
  <ds:schemaRefs>
    <ds:schemaRef ds:uri="http://schemas.microsoft.com/sharepoint/v3/contenttype/forms"/>
  </ds:schemaRefs>
</ds:datastoreItem>
</file>

<file path=customXml/itemProps2.xml><?xml version="1.0" encoding="utf-8"?>
<ds:datastoreItem xmlns:ds="http://schemas.openxmlformats.org/officeDocument/2006/customXml" ds:itemID="{92E05EAA-82CC-485C-A1FF-DA7B002F09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4ba84b-2cd7-44ba-af4f-114c7844ae9c"/>
    <ds:schemaRef ds:uri="7c9305d7-1678-409e-a988-999355e8c4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8BEDEC-A779-4667-BE89-891F85F5CCCA}">
  <ds:schemaRefs>
    <ds:schemaRef ds:uri="http://schemas.microsoft.com/office/2006/documentManagement/types"/>
    <ds:schemaRef ds:uri="http://schemas.microsoft.com/sharepoint/v3"/>
    <ds:schemaRef ds:uri="http://www.w3.org/XML/1998/namespace"/>
    <ds:schemaRef ds:uri="http://schemas.microsoft.com/office/2006/metadata/properties"/>
    <ds:schemaRef ds:uri="4d4ba84b-2cd7-44ba-af4f-114c7844ae9c"/>
    <ds:schemaRef ds:uri="http://purl.org/dc/terms/"/>
    <ds:schemaRef ds:uri="http://schemas.microsoft.com/office/infopath/2007/PartnerControls"/>
    <ds:schemaRef ds:uri="http://purl.org/dc/elements/1.1/"/>
    <ds:schemaRef ds:uri="http://schemas.openxmlformats.org/package/2006/metadata/core-properties"/>
    <ds:schemaRef ds:uri="7c9305d7-1678-409e-a988-999355e8c41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TotalTime>
  <Words>4995</Words>
  <Application>Microsoft Macintosh PowerPoint</Application>
  <PresentationFormat>Widescreen</PresentationFormat>
  <Paragraphs>563</Paragraphs>
  <Slides>30</Slides>
  <Notes>27</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-webkit-standard</vt:lpstr>
      <vt:lpstr>Arial</vt:lpstr>
      <vt:lpstr>Calibri</vt:lpstr>
      <vt:lpstr>Helvetica</vt:lpstr>
      <vt:lpstr>Prompt</vt:lpstr>
      <vt:lpstr>Tahoma</vt:lpstr>
      <vt:lpstr>Cover Slide</vt:lpstr>
      <vt:lpstr>Section Slide</vt:lpstr>
      <vt:lpstr>Master Slide</vt:lpstr>
      <vt:lpstr>PowerPoint Presentation</vt:lpstr>
      <vt:lpstr>CONTENT OVERVIEW</vt:lpstr>
      <vt:lpstr>LEARNING OBJECTIVE AND CURRICULUM LINKS</vt:lpstr>
      <vt:lpstr>WORD BANK</vt:lpstr>
      <vt:lpstr>PowerPoint Presentation</vt:lpstr>
      <vt:lpstr>YOU HAVE ONE MINUTE TO DRAW THE INTERNET</vt:lpstr>
      <vt:lpstr>WHAT IS THE INTERNET?</vt:lpstr>
      <vt:lpstr>WHICH DEVICES CONNECT TO THE INTERNET?</vt:lpstr>
      <vt:lpstr>WHAT DO WE DO ON THE INTERNET?</vt:lpstr>
      <vt:lpstr>WHAT WILL WE LEARN TODAY?</vt:lpstr>
      <vt:lpstr>PowerPoint Presentation</vt:lpstr>
      <vt:lpstr>PowerPoint Presentation</vt:lpstr>
      <vt:lpstr>PowerPoint Presentation</vt:lpstr>
      <vt:lpstr>PowerPoint Presentation</vt:lpstr>
      <vt:lpstr>PowerPoint Presentation</vt:lpstr>
      <vt:lpstr>SUPERHERO BUILDINGS…</vt:lpstr>
      <vt:lpstr>SUPERHERO BUILDINGS…</vt:lpstr>
      <vt:lpstr>SUPERHERO BUILDINGS…</vt:lpstr>
      <vt:lpstr>...RUN BY DATA SUPERHEROES!</vt:lpstr>
      <vt:lpstr>QUIZ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Holliland</dc:creator>
  <cp:lastModifiedBy>Hannah Landais</cp:lastModifiedBy>
  <cp:revision>12</cp:revision>
  <dcterms:created xsi:type="dcterms:W3CDTF">2025-04-17T14:54:03Z</dcterms:created>
  <dcterms:modified xsi:type="dcterms:W3CDTF">2025-09-29T09:38:53Z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0x0101005123B8A1E18A1C4F9FBCD26320113EB3</vt:lpwstr>
  </property>
  <property fmtid="{D5CDD505-2E9C-101B-9397-08002B2CF9AE}" pid="3" name="MediaServiceImageTags">
    <vt:lpwstr/>
  </property>
  <property fmtid="{D5CDD505-2E9C-101B-9397-08002B2CF9AE}" pid="4" name="MSIP_Label_1060ba49-85b5-4940-8eba-7262636c4bd4_Enabled">
    <vt:lpwstr>true</vt:lpwstr>
  </property>
  <property fmtid="{D5CDD505-2E9C-101B-9397-08002B2CF9AE}" pid="5" name="MSIP_Label_1060ba49-85b5-4940-8eba-7262636c4bd4_SetDate">
    <vt:lpwstr>2025-05-14T17:00:00Z</vt:lpwstr>
  </property>
  <property fmtid="{D5CDD505-2E9C-101B-9397-08002B2CF9AE}" pid="6" name="MSIP_Label_1060ba49-85b5-4940-8eba-7262636c4bd4_Method">
    <vt:lpwstr>Standard</vt:lpwstr>
  </property>
  <property fmtid="{D5CDD505-2E9C-101B-9397-08002B2CF9AE}" pid="7" name="MSIP_Label_1060ba49-85b5-4940-8eba-7262636c4bd4_Name">
    <vt:lpwstr>M365 Sensitivity Label</vt:lpwstr>
  </property>
  <property fmtid="{D5CDD505-2E9C-101B-9397-08002B2CF9AE}" pid="8" name="MSIP_Label_1060ba49-85b5-4940-8eba-7262636c4bd4_SiteId">
    <vt:lpwstr>6015290b-b796-4db2-9179-ecd5c9b3739d</vt:lpwstr>
  </property>
  <property fmtid="{D5CDD505-2E9C-101B-9397-08002B2CF9AE}" pid="9" name="MSIP_Label_1060ba49-85b5-4940-8eba-7262636c4bd4_ActionId">
    <vt:lpwstr>684cee18-2801-46ab-876f-7963fd4ce427</vt:lpwstr>
  </property>
  <property fmtid="{D5CDD505-2E9C-101B-9397-08002B2CF9AE}" pid="10" name="MSIP_Label_1060ba49-85b5-4940-8eba-7262636c4bd4_ContentBits">
    <vt:lpwstr>0</vt:lpwstr>
  </property>
  <property fmtid="{D5CDD505-2E9C-101B-9397-08002B2CF9AE}" pid="11" name="MSIP_Label_1060ba49-85b5-4940-8eba-7262636c4bd4_Tag">
    <vt:lpwstr>50, 3, 0, 1</vt:lpwstr>
  </property>
</Properties>
</file>