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7" r:id="rId5"/>
    <p:sldMasterId id="2147483650" r:id="rId6"/>
  </p:sldMasterIdLst>
  <p:notesMasterIdLst>
    <p:notesMasterId r:id="rId34"/>
  </p:notesMasterIdLst>
  <p:handoutMasterIdLst>
    <p:handoutMasterId r:id="rId35"/>
  </p:handoutMasterIdLst>
  <p:sldIdLst>
    <p:sldId id="257" r:id="rId7"/>
    <p:sldId id="262" r:id="rId8"/>
    <p:sldId id="263" r:id="rId9"/>
    <p:sldId id="289" r:id="rId10"/>
    <p:sldId id="264" r:id="rId11"/>
    <p:sldId id="279" r:id="rId12"/>
    <p:sldId id="268" r:id="rId13"/>
    <p:sldId id="290" r:id="rId14"/>
    <p:sldId id="291" r:id="rId15"/>
    <p:sldId id="292" r:id="rId16"/>
    <p:sldId id="293" r:id="rId17"/>
    <p:sldId id="306" r:id="rId18"/>
    <p:sldId id="308" r:id="rId19"/>
    <p:sldId id="307" r:id="rId20"/>
    <p:sldId id="294" r:id="rId21"/>
    <p:sldId id="295" r:id="rId22"/>
    <p:sldId id="296" r:id="rId23"/>
    <p:sldId id="298" r:id="rId24"/>
    <p:sldId id="297" r:id="rId25"/>
    <p:sldId id="299" r:id="rId26"/>
    <p:sldId id="300" r:id="rId27"/>
    <p:sldId id="301" r:id="rId28"/>
    <p:sldId id="302" r:id="rId29"/>
    <p:sldId id="303" r:id="rId30"/>
    <p:sldId id="304" r:id="rId31"/>
    <p:sldId id="305"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EE6B24-2830-0286-07E6-07CACFCC0E27}" name="Catriona Hull" initials="" userId="S::catriona.hull@harklondon.com::17e7df9f-ea6e-43d6-ba4f-70995306e548" providerId="AD"/>
  <p188:author id="{7A4D2E63-619E-ADF5-70B3-E5AEFD9572A8}" name="Stefan Holliland" initials="" userId="S::stefan.holliland@harklondon.com::2fc507d2-9c37-40a3-a01c-fc3bce30f216" providerId="AD"/>
  <p188:author id="{1B1A438A-F0F0-A13A-026F-F89F1041B385}" name="Jemma Best" initials="JB" userId="S::jemma.best@harklondon.com::093e10da-3eb4-4c5e-87a3-9e25d773e19d" providerId="AD"/>
  <p188:author id="{11B753BA-BFD9-A2BE-ADFD-D61220F62240}" name="Hannah Landais" initials="HL" userId="S::hannah.landais@harklondon.com::d46ba05e-754c-48ae-b99a-580e09c89fb5" providerId="AD"/>
  <p188:author id="{C65502F5-52DD-313C-1720-77A6A46179D4}" name="Marie Ingram" initials="" userId="S::marie.ingram@harklondon.com::18057a53-a4fa-4c43-a043-df08a8054f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2C43A"/>
    <a:srgbClr val="1B9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60A510-EF27-E1B2-4A5B-7010BC900B4A}" v="13" dt="2025-06-03T12:58:48.807"/>
    <p1510:client id="{5779D7AD-B73D-336C-8C52-B20EB0859BAE}" v="11" dt="2025-06-04T15:05:11.054"/>
    <p1510:client id="{AA1284BC-52B6-AB82-BDEA-C68B83B1E1C9}" v="16" dt="2025-06-05T11:57:16.627"/>
    <p1510:client id="{FA744191-F65E-2A40-9F4B-4A1E72C0221C}" v="2" dt="2025-06-03T13:42:22.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96"/>
    <p:restoredTop sz="76179"/>
  </p:normalViewPr>
  <p:slideViewPr>
    <p:cSldViewPr snapToGrid="0" showGuides="1">
      <p:cViewPr varScale="1">
        <p:scale>
          <a:sx n="170" d="100"/>
          <a:sy n="170" d="100"/>
        </p:scale>
        <p:origin x="832" y="184"/>
      </p:cViewPr>
      <p:guideLst/>
    </p:cSldViewPr>
  </p:slideViewPr>
  <p:notesTextViewPr>
    <p:cViewPr>
      <p:scale>
        <a:sx n="1" d="1"/>
        <a:sy n="1" d="1"/>
      </p:scale>
      <p:origin x="0" y="0"/>
    </p:cViewPr>
  </p:notesTextViewPr>
  <p:notesViewPr>
    <p:cSldViewPr snapToGrid="0" showGuides="1">
      <p:cViewPr varScale="1">
        <p:scale>
          <a:sx n="152" d="100"/>
          <a:sy n="152" d="100"/>
        </p:scale>
        <p:origin x="318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 Holliland" userId="2fc507d2-9c37-40a3-a01c-fc3bce30f216" providerId="ADAL" clId="{2CA9CA22-A621-9C42-A976-9214ACA204FB}"/>
    <pc:docChg chg="undo redo custSel modSld">
      <pc:chgData name="Stefan Holliland" userId="2fc507d2-9c37-40a3-a01c-fc3bce30f216" providerId="ADAL" clId="{2CA9CA22-A621-9C42-A976-9214ACA204FB}" dt="2025-05-20T13:19:44.222" v="93" actId="1076"/>
      <pc:docMkLst>
        <pc:docMk/>
      </pc:docMkLst>
      <pc:sldChg chg="modSp mod">
        <pc:chgData name="Stefan Holliland" userId="2fc507d2-9c37-40a3-a01c-fc3bce30f216" providerId="ADAL" clId="{2CA9CA22-A621-9C42-A976-9214ACA204FB}" dt="2025-05-20T13:19:09.116" v="92" actId="207"/>
        <pc:sldMkLst>
          <pc:docMk/>
          <pc:sldMk cId="2401664866" sldId="263"/>
        </pc:sldMkLst>
        <pc:spChg chg="mod">
          <ac:chgData name="Stefan Holliland" userId="2fc507d2-9c37-40a3-a01c-fc3bce30f216" providerId="ADAL" clId="{2CA9CA22-A621-9C42-A976-9214ACA204FB}" dt="2025-05-20T13:18:58.440" v="89" actId="1076"/>
          <ac:spMkLst>
            <pc:docMk/>
            <pc:sldMk cId="2401664866" sldId="263"/>
            <ac:spMk id="6" creationId="{08E55CFD-A741-94D1-4346-86DF5EB5E70E}"/>
          </ac:spMkLst>
        </pc:spChg>
        <pc:spChg chg="mod">
          <ac:chgData name="Stefan Holliland" userId="2fc507d2-9c37-40a3-a01c-fc3bce30f216" providerId="ADAL" clId="{2CA9CA22-A621-9C42-A976-9214ACA204FB}" dt="2025-05-20T13:18:55.692" v="88" actId="6549"/>
          <ac:spMkLst>
            <pc:docMk/>
            <pc:sldMk cId="2401664866" sldId="263"/>
            <ac:spMk id="7" creationId="{82641EF8-BDAF-7445-8863-70A2796BB6B9}"/>
          </ac:spMkLst>
        </pc:spChg>
        <pc:spChg chg="mod">
          <ac:chgData name="Stefan Holliland" userId="2fc507d2-9c37-40a3-a01c-fc3bce30f216" providerId="ADAL" clId="{2CA9CA22-A621-9C42-A976-9214ACA204FB}" dt="2025-05-20T13:19:09.116" v="92" actId="207"/>
          <ac:spMkLst>
            <pc:docMk/>
            <pc:sldMk cId="2401664866" sldId="263"/>
            <ac:spMk id="9" creationId="{A8E40179-1A3E-E3D6-1ABA-6155942B08B2}"/>
          </ac:spMkLst>
        </pc:spChg>
      </pc:sldChg>
      <pc:sldChg chg="modSp mod">
        <pc:chgData name="Stefan Holliland" userId="2fc507d2-9c37-40a3-a01c-fc3bce30f216" providerId="ADAL" clId="{2CA9CA22-A621-9C42-A976-9214ACA204FB}" dt="2025-05-20T13:18:31.130" v="85" actId="20577"/>
        <pc:sldMkLst>
          <pc:docMk/>
          <pc:sldMk cId="4271518051" sldId="264"/>
        </pc:sldMkLst>
        <pc:graphicFrameChg chg="modGraphic">
          <ac:chgData name="Stefan Holliland" userId="2fc507d2-9c37-40a3-a01c-fc3bce30f216" providerId="ADAL" clId="{2CA9CA22-A621-9C42-A976-9214ACA204FB}" dt="2025-05-20T13:18:31.130" v="85" actId="20577"/>
          <ac:graphicFrameMkLst>
            <pc:docMk/>
            <pc:sldMk cId="4271518051" sldId="264"/>
            <ac:graphicFrameMk id="6" creationId="{1F94AA22-0CF3-017F-7E14-F09DB8E6D375}"/>
          </ac:graphicFrameMkLst>
        </pc:graphicFrameChg>
      </pc:sldChg>
      <pc:sldChg chg="modSp mod">
        <pc:chgData name="Stefan Holliland" userId="2fc507d2-9c37-40a3-a01c-fc3bce30f216" providerId="ADAL" clId="{2CA9CA22-A621-9C42-A976-9214ACA204FB}" dt="2025-05-20T13:18:21.230" v="83" actId="20577"/>
        <pc:sldMkLst>
          <pc:docMk/>
          <pc:sldMk cId="1251348802" sldId="279"/>
        </pc:sldMkLst>
        <pc:spChg chg="mod">
          <ac:chgData name="Stefan Holliland" userId="2fc507d2-9c37-40a3-a01c-fc3bce30f216" providerId="ADAL" clId="{2CA9CA22-A621-9C42-A976-9214ACA204FB}" dt="2025-05-20T13:18:21.230" v="83" actId="20577"/>
          <ac:spMkLst>
            <pc:docMk/>
            <pc:sldMk cId="1251348802" sldId="279"/>
            <ac:spMk id="2" creationId="{1C1A0534-EBBA-060D-8ED6-E3C40E1A3110}"/>
          </ac:spMkLst>
        </pc:spChg>
        <pc:spChg chg="mod">
          <ac:chgData name="Stefan Holliland" userId="2fc507d2-9c37-40a3-a01c-fc3bce30f216" providerId="ADAL" clId="{2CA9CA22-A621-9C42-A976-9214ACA204FB}" dt="2025-05-20T13:18:12.901" v="79" actId="20577"/>
          <ac:spMkLst>
            <pc:docMk/>
            <pc:sldMk cId="1251348802" sldId="279"/>
            <ac:spMk id="6" creationId="{933C859D-67C1-07C6-574A-830EE9300901}"/>
          </ac:spMkLst>
        </pc:spChg>
        <pc:spChg chg="mod">
          <ac:chgData name="Stefan Holliland" userId="2fc507d2-9c37-40a3-a01c-fc3bce30f216" providerId="ADAL" clId="{2CA9CA22-A621-9C42-A976-9214ACA204FB}" dt="2025-05-20T13:18:17.640" v="81" actId="20577"/>
          <ac:spMkLst>
            <pc:docMk/>
            <pc:sldMk cId="1251348802" sldId="279"/>
            <ac:spMk id="10" creationId="{2923557D-0B47-E10D-4F0B-4421FC4BB890}"/>
          </ac:spMkLst>
        </pc:spChg>
      </pc:sldChg>
      <pc:sldChg chg="modSp mod">
        <pc:chgData name="Stefan Holliland" userId="2fc507d2-9c37-40a3-a01c-fc3bce30f216" providerId="ADAL" clId="{2CA9CA22-A621-9C42-A976-9214ACA204FB}" dt="2025-05-20T13:19:44.222" v="93" actId="1076"/>
        <pc:sldMkLst>
          <pc:docMk/>
          <pc:sldMk cId="4040827396" sldId="289"/>
        </pc:sldMkLst>
        <pc:spChg chg="mod">
          <ac:chgData name="Stefan Holliland" userId="2fc507d2-9c37-40a3-a01c-fc3bce30f216" providerId="ADAL" clId="{2CA9CA22-A621-9C42-A976-9214ACA204FB}" dt="2025-05-20T13:19:44.222" v="93" actId="1076"/>
          <ac:spMkLst>
            <pc:docMk/>
            <pc:sldMk cId="4040827396" sldId="289"/>
            <ac:spMk id="12" creationId="{A2E31939-21C5-5876-7DD0-BCEFA8522F39}"/>
          </ac:spMkLst>
        </pc:spChg>
      </pc:sldChg>
      <pc:sldChg chg="modSp mod">
        <pc:chgData name="Stefan Holliland" userId="2fc507d2-9c37-40a3-a01c-fc3bce30f216" providerId="ADAL" clId="{2CA9CA22-A621-9C42-A976-9214ACA204FB}" dt="2025-05-20T13:09:14.732" v="1" actId="1076"/>
        <pc:sldMkLst>
          <pc:docMk/>
          <pc:sldMk cId="2069435983" sldId="290"/>
        </pc:sldMkLst>
        <pc:picChg chg="mod">
          <ac:chgData name="Stefan Holliland" userId="2fc507d2-9c37-40a3-a01c-fc3bce30f216" providerId="ADAL" clId="{2CA9CA22-A621-9C42-A976-9214ACA204FB}" dt="2025-05-20T13:09:14.732" v="1" actId="1076"/>
          <ac:picMkLst>
            <pc:docMk/>
            <pc:sldMk cId="2069435983" sldId="290"/>
            <ac:picMk id="10" creationId="{9B028DF3-D5C2-86B9-A059-6AD912AEBC87}"/>
          </ac:picMkLst>
        </pc:picChg>
      </pc:sldChg>
      <pc:sldChg chg="delSp modSp mod">
        <pc:chgData name="Stefan Holliland" userId="2fc507d2-9c37-40a3-a01c-fc3bce30f216" providerId="ADAL" clId="{2CA9CA22-A621-9C42-A976-9214ACA204FB}" dt="2025-05-20T13:14:41.043" v="61" actId="1076"/>
        <pc:sldMkLst>
          <pc:docMk/>
          <pc:sldMk cId="3435705993" sldId="291"/>
        </pc:sldMkLst>
        <pc:spChg chg="mod">
          <ac:chgData name="Stefan Holliland" userId="2fc507d2-9c37-40a3-a01c-fc3bce30f216" providerId="ADAL" clId="{2CA9CA22-A621-9C42-A976-9214ACA204FB}" dt="2025-05-20T13:14:36.936" v="57" actId="167"/>
          <ac:spMkLst>
            <pc:docMk/>
            <pc:sldMk cId="3435705993" sldId="291"/>
            <ac:spMk id="2" creationId="{677D2F20-A51B-AD74-CD46-84D9F9E033B3}"/>
          </ac:spMkLst>
        </pc:spChg>
        <pc:spChg chg="mod">
          <ac:chgData name="Stefan Holliland" userId="2fc507d2-9c37-40a3-a01c-fc3bce30f216" providerId="ADAL" clId="{2CA9CA22-A621-9C42-A976-9214ACA204FB}" dt="2025-05-20T13:14:08.798" v="46" actId="1076"/>
          <ac:spMkLst>
            <pc:docMk/>
            <pc:sldMk cId="3435705993" sldId="291"/>
            <ac:spMk id="3" creationId="{5640F7BF-5039-8789-AD12-2EBB2CF803B9}"/>
          </ac:spMkLst>
        </pc:spChg>
        <pc:spChg chg="mod">
          <ac:chgData name="Stefan Holliland" userId="2fc507d2-9c37-40a3-a01c-fc3bce30f216" providerId="ADAL" clId="{2CA9CA22-A621-9C42-A976-9214ACA204FB}" dt="2025-05-20T13:14:41.043" v="61" actId="1076"/>
          <ac:spMkLst>
            <pc:docMk/>
            <pc:sldMk cId="3435705993" sldId="291"/>
            <ac:spMk id="6" creationId="{4D211DF5-3A4B-98A2-3A99-5B01E1065E23}"/>
          </ac:spMkLst>
        </pc:spChg>
        <pc:spChg chg="mod">
          <ac:chgData name="Stefan Holliland" userId="2fc507d2-9c37-40a3-a01c-fc3bce30f216" providerId="ADAL" clId="{2CA9CA22-A621-9C42-A976-9214ACA204FB}" dt="2025-05-20T13:14:31.827" v="52" actId="14100"/>
          <ac:spMkLst>
            <pc:docMk/>
            <pc:sldMk cId="3435705993" sldId="291"/>
            <ac:spMk id="14" creationId="{F090B52A-AD7F-C108-512F-D9722A23CC62}"/>
          </ac:spMkLst>
        </pc:spChg>
        <pc:spChg chg="mod">
          <ac:chgData name="Stefan Holliland" userId="2fc507d2-9c37-40a3-a01c-fc3bce30f216" providerId="ADAL" clId="{2CA9CA22-A621-9C42-A976-9214ACA204FB}" dt="2025-05-20T13:14:25.204" v="48" actId="1076"/>
          <ac:spMkLst>
            <pc:docMk/>
            <pc:sldMk cId="3435705993" sldId="291"/>
            <ac:spMk id="16" creationId="{B4F9EE41-958D-F73D-3B9B-0750078C7547}"/>
          </ac:spMkLst>
        </pc:spChg>
        <pc:spChg chg="mod">
          <ac:chgData name="Stefan Holliland" userId="2fc507d2-9c37-40a3-a01c-fc3bce30f216" providerId="ADAL" clId="{2CA9CA22-A621-9C42-A976-9214ACA204FB}" dt="2025-05-20T13:14:08.798" v="46" actId="1076"/>
          <ac:spMkLst>
            <pc:docMk/>
            <pc:sldMk cId="3435705993" sldId="291"/>
            <ac:spMk id="17" creationId="{98ABD06A-37ED-A555-2F12-C1CB28C0B4D2}"/>
          </ac:spMkLst>
        </pc:spChg>
        <pc:picChg chg="mod">
          <ac:chgData name="Stefan Holliland" userId="2fc507d2-9c37-40a3-a01c-fc3bce30f216" providerId="ADAL" clId="{2CA9CA22-A621-9C42-A976-9214ACA204FB}" dt="2025-05-20T13:14:08.798" v="46" actId="1076"/>
          <ac:picMkLst>
            <pc:docMk/>
            <pc:sldMk cId="3435705993" sldId="291"/>
            <ac:picMk id="5" creationId="{C01164CE-0B07-4EFF-BD04-82A18891930B}"/>
          </ac:picMkLst>
        </pc:picChg>
        <pc:picChg chg="mod">
          <ac:chgData name="Stefan Holliland" userId="2fc507d2-9c37-40a3-a01c-fc3bce30f216" providerId="ADAL" clId="{2CA9CA22-A621-9C42-A976-9214ACA204FB}" dt="2025-05-20T13:14:08.798" v="46" actId="1076"/>
          <ac:picMkLst>
            <pc:docMk/>
            <pc:sldMk cId="3435705993" sldId="291"/>
            <ac:picMk id="8" creationId="{34F688BD-F8B0-F761-CAFC-4490B19D80EE}"/>
          </ac:picMkLst>
        </pc:picChg>
        <pc:cxnChg chg="mod">
          <ac:chgData name="Stefan Holliland" userId="2fc507d2-9c37-40a3-a01c-fc3bce30f216" providerId="ADAL" clId="{2CA9CA22-A621-9C42-A976-9214ACA204FB}" dt="2025-05-20T13:14:08.798" v="46" actId="1076"/>
          <ac:cxnSpMkLst>
            <pc:docMk/>
            <pc:sldMk cId="3435705993" sldId="291"/>
            <ac:cxnSpMk id="19" creationId="{69AA3990-BE3D-5220-4388-1203CAE20865}"/>
          </ac:cxnSpMkLst>
        </pc:cxnChg>
        <pc:cxnChg chg="mod">
          <ac:chgData name="Stefan Holliland" userId="2fc507d2-9c37-40a3-a01c-fc3bce30f216" providerId="ADAL" clId="{2CA9CA22-A621-9C42-A976-9214ACA204FB}" dt="2025-05-20T13:14:25.204" v="48" actId="1076"/>
          <ac:cxnSpMkLst>
            <pc:docMk/>
            <pc:sldMk cId="3435705993" sldId="291"/>
            <ac:cxnSpMk id="24" creationId="{840357E2-7DF7-5A10-D670-679AFDA4ECAB}"/>
          </ac:cxnSpMkLst>
        </pc:cxnChg>
        <pc:cxnChg chg="mod">
          <ac:chgData name="Stefan Holliland" userId="2fc507d2-9c37-40a3-a01c-fc3bce30f216" providerId="ADAL" clId="{2CA9CA22-A621-9C42-A976-9214ACA204FB}" dt="2025-05-20T13:14:25.204" v="48" actId="1076"/>
          <ac:cxnSpMkLst>
            <pc:docMk/>
            <pc:sldMk cId="3435705993" sldId="291"/>
            <ac:cxnSpMk id="28" creationId="{E961A5B8-9EC1-E568-D471-9D4561CC709B}"/>
          </ac:cxnSpMkLst>
        </pc:cxnChg>
      </pc:sldChg>
      <pc:sldChg chg="addSp delSp modSp mod">
        <pc:chgData name="Stefan Holliland" userId="2fc507d2-9c37-40a3-a01c-fc3bce30f216" providerId="ADAL" clId="{2CA9CA22-A621-9C42-A976-9214ACA204FB}" dt="2025-05-20T13:13:56.649" v="45" actId="171"/>
        <pc:sldMkLst>
          <pc:docMk/>
          <pc:sldMk cId="3314431331" sldId="292"/>
        </pc:sldMkLst>
        <pc:spChg chg="mod">
          <ac:chgData name="Stefan Holliland" userId="2fc507d2-9c37-40a3-a01c-fc3bce30f216" providerId="ADAL" clId="{2CA9CA22-A621-9C42-A976-9214ACA204FB}" dt="2025-05-20T13:13:36.298" v="34" actId="207"/>
          <ac:spMkLst>
            <pc:docMk/>
            <pc:sldMk cId="3314431331" sldId="292"/>
            <ac:spMk id="3" creationId="{925616BA-0807-F7BD-ACBA-F4178B19150E}"/>
          </ac:spMkLst>
        </pc:spChg>
        <pc:spChg chg="add mod">
          <ac:chgData name="Stefan Holliland" userId="2fc507d2-9c37-40a3-a01c-fc3bce30f216" providerId="ADAL" clId="{2CA9CA22-A621-9C42-A976-9214ACA204FB}" dt="2025-05-20T13:13:56.649" v="45" actId="171"/>
          <ac:spMkLst>
            <pc:docMk/>
            <pc:sldMk cId="3314431331" sldId="292"/>
            <ac:spMk id="7" creationId="{CD76B7F8-18C4-8A8F-5AAE-D05B42D5B75B}"/>
          </ac:spMkLst>
        </pc:spChg>
        <pc:spChg chg="mod">
          <ac:chgData name="Stefan Holliland" userId="2fc507d2-9c37-40a3-a01c-fc3bce30f216" providerId="ADAL" clId="{2CA9CA22-A621-9C42-A976-9214ACA204FB}" dt="2025-05-20T13:12:23.695" v="29" actId="1076"/>
          <ac:spMkLst>
            <pc:docMk/>
            <pc:sldMk cId="3314431331" sldId="292"/>
            <ac:spMk id="15" creationId="{2A307A0D-B9E7-9FE1-632E-B3CA78505618}"/>
          </ac:spMkLst>
        </pc:spChg>
        <pc:spChg chg="mod">
          <ac:chgData name="Stefan Holliland" userId="2fc507d2-9c37-40a3-a01c-fc3bce30f216" providerId="ADAL" clId="{2CA9CA22-A621-9C42-A976-9214ACA204FB}" dt="2025-05-20T13:11:56.794" v="18" actId="1076"/>
          <ac:spMkLst>
            <pc:docMk/>
            <pc:sldMk cId="3314431331" sldId="292"/>
            <ac:spMk id="16" creationId="{186D2EC6-5F68-9BA8-CA2B-BB20B2A29439}"/>
          </ac:spMkLst>
        </pc:spChg>
        <pc:picChg chg="mod">
          <ac:chgData name="Stefan Holliland" userId="2fc507d2-9c37-40a3-a01c-fc3bce30f216" providerId="ADAL" clId="{2CA9CA22-A621-9C42-A976-9214ACA204FB}" dt="2025-05-20T13:12:23.695" v="29" actId="1076"/>
          <ac:picMkLst>
            <pc:docMk/>
            <pc:sldMk cId="3314431331" sldId="292"/>
            <ac:picMk id="14" creationId="{2FE2DB7B-64C8-5E98-2DC7-A21B1392926B}"/>
          </ac:picMkLst>
        </pc:picChg>
      </pc:sldChg>
      <pc:sldChg chg="modSp mod">
        <pc:chgData name="Stefan Holliland" userId="2fc507d2-9c37-40a3-a01c-fc3bce30f216" providerId="ADAL" clId="{2CA9CA22-A621-9C42-A976-9214ACA204FB}" dt="2025-05-20T13:16:23.242" v="78" actId="113"/>
        <pc:sldMkLst>
          <pc:docMk/>
          <pc:sldMk cId="4189422248" sldId="306"/>
        </pc:sldMkLst>
        <pc:spChg chg="mod">
          <ac:chgData name="Stefan Holliland" userId="2fc507d2-9c37-40a3-a01c-fc3bce30f216" providerId="ADAL" clId="{2CA9CA22-A621-9C42-A976-9214ACA204FB}" dt="2025-05-20T13:16:23.242" v="78" actId="113"/>
          <ac:spMkLst>
            <pc:docMk/>
            <pc:sldMk cId="4189422248" sldId="306"/>
            <ac:spMk id="9" creationId="{184D40DD-06A0-EE5E-9D1E-9D4609C9CEA3}"/>
          </ac:spMkLst>
        </pc:spChg>
        <pc:graphicFrameChg chg="mod">
          <ac:chgData name="Stefan Holliland" userId="2fc507d2-9c37-40a3-a01c-fc3bce30f216" providerId="ADAL" clId="{2CA9CA22-A621-9C42-A976-9214ACA204FB}" dt="2025-05-20T13:15:26.956" v="68"/>
          <ac:graphicFrameMkLst>
            <pc:docMk/>
            <pc:sldMk cId="4189422248" sldId="306"/>
            <ac:graphicFrameMk id="10" creationId="{817E1F2E-87C3-3CAC-1595-79EDA7CD3511}"/>
          </ac:graphicFrameMkLst>
        </pc:graphicFrameChg>
        <pc:graphicFrameChg chg="mod modGraphic">
          <ac:chgData name="Stefan Holliland" userId="2fc507d2-9c37-40a3-a01c-fc3bce30f216" providerId="ADAL" clId="{2CA9CA22-A621-9C42-A976-9214ACA204FB}" dt="2025-05-20T13:16:07.324" v="76"/>
          <ac:graphicFrameMkLst>
            <pc:docMk/>
            <pc:sldMk cId="4189422248" sldId="306"/>
            <ac:graphicFrameMk id="17" creationId="{3F94DE91-BA43-BB68-97DA-9E18C82473A6}"/>
          </ac:graphicFrameMkLst>
        </pc:graphicFrameChg>
      </pc:sldChg>
    </pc:docChg>
  </pc:docChgLst>
  <pc:docChgLst>
    <pc:chgData name="Hannah Landais" userId="S::hannah.landais@harklondon.com::d46ba05e-754c-48ae-b99a-580e09c89fb5" providerId="AD" clId="Web-{2A60A510-EF27-E1B2-4A5B-7010BC900B4A}"/>
    <pc:docChg chg="modSld">
      <pc:chgData name="Hannah Landais" userId="S::hannah.landais@harklondon.com::d46ba05e-754c-48ae-b99a-580e09c89fb5" providerId="AD" clId="Web-{2A60A510-EF27-E1B2-4A5B-7010BC900B4A}" dt="2025-06-03T12:58:48.807" v="12"/>
      <pc:docMkLst>
        <pc:docMk/>
      </pc:docMkLst>
      <pc:sldChg chg="addSp delSp">
        <pc:chgData name="Hannah Landais" userId="S::hannah.landais@harklondon.com::d46ba05e-754c-48ae-b99a-580e09c89fb5" providerId="AD" clId="Web-{2A60A510-EF27-E1B2-4A5B-7010BC900B4A}" dt="2025-06-03T12:58:48.807" v="12"/>
        <pc:sldMkLst>
          <pc:docMk/>
          <pc:sldMk cId="1482046387" sldId="305"/>
        </pc:sldMkLst>
        <pc:spChg chg="del">
          <ac:chgData name="Hannah Landais" userId="S::hannah.landais@harklondon.com::d46ba05e-754c-48ae-b99a-580e09c89fb5" providerId="AD" clId="Web-{2A60A510-EF27-E1B2-4A5B-7010BC900B4A}" dt="2025-06-03T12:58:26.134" v="9"/>
          <ac:spMkLst>
            <pc:docMk/>
            <pc:sldMk cId="1482046387" sldId="305"/>
            <ac:spMk id="4" creationId="{949B7D72-2252-BB10-88D9-50DD1BF93D03}"/>
          </ac:spMkLst>
        </pc:spChg>
        <pc:spChg chg="add">
          <ac:chgData name="Hannah Landais" userId="S::hannah.landais@harklondon.com::d46ba05e-754c-48ae-b99a-580e09c89fb5" providerId="AD" clId="Web-{2A60A510-EF27-E1B2-4A5B-7010BC900B4A}" dt="2025-06-03T12:58:40.025" v="11"/>
          <ac:spMkLst>
            <pc:docMk/>
            <pc:sldMk cId="1482046387" sldId="305"/>
            <ac:spMk id="5" creationId="{E3250743-6277-4FAE-1A95-32EEA2350C43}"/>
          </ac:spMkLst>
        </pc:spChg>
        <pc:spChg chg="add">
          <ac:chgData name="Hannah Landais" userId="S::hannah.landais@harklondon.com::d46ba05e-754c-48ae-b99a-580e09c89fb5" providerId="AD" clId="Web-{2A60A510-EF27-E1B2-4A5B-7010BC900B4A}" dt="2025-06-03T12:58:40.025" v="11"/>
          <ac:spMkLst>
            <pc:docMk/>
            <pc:sldMk cId="1482046387" sldId="305"/>
            <ac:spMk id="6" creationId="{E2A47BEC-5BB1-D895-72B7-43398428ECCE}"/>
          </ac:spMkLst>
        </pc:spChg>
        <pc:spChg chg="add">
          <ac:chgData name="Hannah Landais" userId="S::hannah.landais@harklondon.com::d46ba05e-754c-48ae-b99a-580e09c89fb5" providerId="AD" clId="Web-{2A60A510-EF27-E1B2-4A5B-7010BC900B4A}" dt="2025-06-03T12:58:40.025" v="11"/>
          <ac:spMkLst>
            <pc:docMk/>
            <pc:sldMk cId="1482046387" sldId="305"/>
            <ac:spMk id="7" creationId="{DC939E1D-73DA-1AD1-DA0A-14169C2CC446}"/>
          </ac:spMkLst>
        </pc:spChg>
        <pc:spChg chg="add">
          <ac:chgData name="Hannah Landais" userId="S::hannah.landais@harklondon.com::d46ba05e-754c-48ae-b99a-580e09c89fb5" providerId="AD" clId="Web-{2A60A510-EF27-E1B2-4A5B-7010BC900B4A}" dt="2025-06-03T12:58:40.025" v="11"/>
          <ac:spMkLst>
            <pc:docMk/>
            <pc:sldMk cId="1482046387" sldId="305"/>
            <ac:spMk id="8" creationId="{BEAB6E51-8F8F-049A-9D34-1B0834EB6C25}"/>
          </ac:spMkLst>
        </pc:spChg>
        <pc:spChg chg="del">
          <ac:chgData name="Hannah Landais" userId="S::hannah.landais@harklondon.com::d46ba05e-754c-48ae-b99a-580e09c89fb5" providerId="AD" clId="Web-{2A60A510-EF27-E1B2-4A5B-7010BC900B4A}" dt="2025-06-03T12:58:26.134" v="10"/>
          <ac:spMkLst>
            <pc:docMk/>
            <pc:sldMk cId="1482046387" sldId="305"/>
            <ac:spMk id="9" creationId="{D2F8DF82-F35E-8D67-1C53-900AB8358309}"/>
          </ac:spMkLst>
        </pc:spChg>
        <pc:spChg chg="add">
          <ac:chgData name="Hannah Landais" userId="S::hannah.landais@harklondon.com::d46ba05e-754c-48ae-b99a-580e09c89fb5" providerId="AD" clId="Web-{2A60A510-EF27-E1B2-4A5B-7010BC900B4A}" dt="2025-06-03T12:58:40.025" v="11"/>
          <ac:spMkLst>
            <pc:docMk/>
            <pc:sldMk cId="1482046387" sldId="305"/>
            <ac:spMk id="13" creationId="{BAEC512A-CF9B-B8C5-F84A-29D0BE5C26DC}"/>
          </ac:spMkLst>
        </pc:spChg>
        <pc:spChg chg="del">
          <ac:chgData name="Hannah Landais" userId="S::hannah.landais@harklondon.com::d46ba05e-754c-48ae-b99a-580e09c89fb5" providerId="AD" clId="Web-{2A60A510-EF27-E1B2-4A5B-7010BC900B4A}" dt="2025-06-03T12:58:26.134" v="3"/>
          <ac:spMkLst>
            <pc:docMk/>
            <pc:sldMk cId="1482046387" sldId="305"/>
            <ac:spMk id="17" creationId="{E2A47BEC-5BB1-D895-72B7-43398428ECCE}"/>
          </ac:spMkLst>
        </pc:spChg>
        <pc:spChg chg="del">
          <ac:chgData name="Hannah Landais" userId="S::hannah.landais@harklondon.com::d46ba05e-754c-48ae-b99a-580e09c89fb5" providerId="AD" clId="Web-{2A60A510-EF27-E1B2-4A5B-7010BC900B4A}" dt="2025-06-03T12:58:26.134" v="2"/>
          <ac:spMkLst>
            <pc:docMk/>
            <pc:sldMk cId="1482046387" sldId="305"/>
            <ac:spMk id="18" creationId="{DC939E1D-73DA-1AD1-DA0A-14169C2CC446}"/>
          </ac:spMkLst>
        </pc:spChg>
        <pc:spChg chg="del">
          <ac:chgData name="Hannah Landais" userId="S::hannah.landais@harklondon.com::d46ba05e-754c-48ae-b99a-580e09c89fb5" providerId="AD" clId="Web-{2A60A510-EF27-E1B2-4A5B-7010BC900B4A}" dt="2025-06-03T12:58:26.134" v="1"/>
          <ac:spMkLst>
            <pc:docMk/>
            <pc:sldMk cId="1482046387" sldId="305"/>
            <ac:spMk id="19" creationId="{BEAB6E51-8F8F-049A-9D34-1B0834EB6C25}"/>
          </ac:spMkLst>
        </pc:spChg>
        <pc:spChg chg="del">
          <ac:chgData name="Hannah Landais" userId="S::hannah.landais@harklondon.com::d46ba05e-754c-48ae-b99a-580e09c89fb5" providerId="AD" clId="Web-{2A60A510-EF27-E1B2-4A5B-7010BC900B4A}" dt="2025-06-03T12:58:26.134" v="0"/>
          <ac:spMkLst>
            <pc:docMk/>
            <pc:sldMk cId="1482046387" sldId="305"/>
            <ac:spMk id="20" creationId="{BAEC512A-CF9B-B8C5-F84A-29D0BE5C26DC}"/>
          </ac:spMkLst>
        </pc:spChg>
        <pc:spChg chg="add">
          <ac:chgData name="Hannah Landais" userId="S::hannah.landais@harklondon.com::d46ba05e-754c-48ae-b99a-580e09c89fb5" providerId="AD" clId="Web-{2A60A510-EF27-E1B2-4A5B-7010BC900B4A}" dt="2025-06-03T12:58:48.807" v="12"/>
          <ac:spMkLst>
            <pc:docMk/>
            <pc:sldMk cId="1482046387" sldId="305"/>
            <ac:spMk id="26" creationId="{B2F7E3E0-B57E-1536-7C76-FD9044EA6566}"/>
          </ac:spMkLst>
        </pc:spChg>
        <pc:picChg chg="del">
          <ac:chgData name="Hannah Landais" userId="S::hannah.landais@harklondon.com::d46ba05e-754c-48ae-b99a-580e09c89fb5" providerId="AD" clId="Web-{2A60A510-EF27-E1B2-4A5B-7010BC900B4A}" dt="2025-06-03T12:58:26.134" v="8"/>
          <ac:picMkLst>
            <pc:docMk/>
            <pc:sldMk cId="1482046387" sldId="305"/>
            <ac:picMk id="10" creationId="{99BCEB46-E51C-A54F-6410-F90E303E5B88}"/>
          </ac:picMkLst>
        </pc:picChg>
        <pc:picChg chg="del">
          <ac:chgData name="Hannah Landais" userId="S::hannah.landais@harklondon.com::d46ba05e-754c-48ae-b99a-580e09c89fb5" providerId="AD" clId="Web-{2A60A510-EF27-E1B2-4A5B-7010BC900B4A}" dt="2025-06-03T12:58:26.134" v="7"/>
          <ac:picMkLst>
            <pc:docMk/>
            <pc:sldMk cId="1482046387" sldId="305"/>
            <ac:picMk id="12" creationId="{A89819D5-EAF8-19EE-104B-BA4428DD5136}"/>
          </ac:picMkLst>
        </pc:picChg>
        <pc:picChg chg="del">
          <ac:chgData name="Hannah Landais" userId="S::hannah.landais@harklondon.com::d46ba05e-754c-48ae-b99a-580e09c89fb5" providerId="AD" clId="Web-{2A60A510-EF27-E1B2-4A5B-7010BC900B4A}" dt="2025-06-03T12:58:26.134" v="6"/>
          <ac:picMkLst>
            <pc:docMk/>
            <pc:sldMk cId="1482046387" sldId="305"/>
            <ac:picMk id="14" creationId="{003BBAE7-DD0E-3B03-17BD-F186D7C97AC6}"/>
          </ac:picMkLst>
        </pc:picChg>
        <pc:picChg chg="del">
          <ac:chgData name="Hannah Landais" userId="S::hannah.landais@harklondon.com::d46ba05e-754c-48ae-b99a-580e09c89fb5" providerId="AD" clId="Web-{2A60A510-EF27-E1B2-4A5B-7010BC900B4A}" dt="2025-06-03T12:58:26.134" v="5"/>
          <ac:picMkLst>
            <pc:docMk/>
            <pc:sldMk cId="1482046387" sldId="305"/>
            <ac:picMk id="15" creationId="{9C985AD3-398C-AEEC-397A-6E5E444DBC02}"/>
          </ac:picMkLst>
        </pc:picChg>
        <pc:picChg chg="del">
          <ac:chgData name="Hannah Landais" userId="S::hannah.landais@harklondon.com::d46ba05e-754c-48ae-b99a-580e09c89fb5" providerId="AD" clId="Web-{2A60A510-EF27-E1B2-4A5B-7010BC900B4A}" dt="2025-06-03T12:58:26.134" v="4"/>
          <ac:picMkLst>
            <pc:docMk/>
            <pc:sldMk cId="1482046387" sldId="305"/>
            <ac:picMk id="16" creationId="{A2B646F4-F232-2241-33F4-73A0478B5C5A}"/>
          </ac:picMkLst>
        </pc:picChg>
        <pc:picChg chg="add">
          <ac:chgData name="Hannah Landais" userId="S::hannah.landais@harklondon.com::d46ba05e-754c-48ae-b99a-580e09c89fb5" providerId="AD" clId="Web-{2A60A510-EF27-E1B2-4A5B-7010BC900B4A}" dt="2025-06-03T12:58:40.025" v="11"/>
          <ac:picMkLst>
            <pc:docMk/>
            <pc:sldMk cId="1482046387" sldId="305"/>
            <ac:picMk id="21" creationId="{99BCEB46-E51C-A54F-6410-F90E303E5B88}"/>
          </ac:picMkLst>
        </pc:picChg>
        <pc:picChg chg="add">
          <ac:chgData name="Hannah Landais" userId="S::hannah.landais@harklondon.com::d46ba05e-754c-48ae-b99a-580e09c89fb5" providerId="AD" clId="Web-{2A60A510-EF27-E1B2-4A5B-7010BC900B4A}" dt="2025-06-03T12:58:40.025" v="11"/>
          <ac:picMkLst>
            <pc:docMk/>
            <pc:sldMk cId="1482046387" sldId="305"/>
            <ac:picMk id="22" creationId="{A89819D5-EAF8-19EE-104B-BA4428DD5136}"/>
          </ac:picMkLst>
        </pc:picChg>
        <pc:picChg chg="add">
          <ac:chgData name="Hannah Landais" userId="S::hannah.landais@harklondon.com::d46ba05e-754c-48ae-b99a-580e09c89fb5" providerId="AD" clId="Web-{2A60A510-EF27-E1B2-4A5B-7010BC900B4A}" dt="2025-06-03T12:58:40.025" v="11"/>
          <ac:picMkLst>
            <pc:docMk/>
            <pc:sldMk cId="1482046387" sldId="305"/>
            <ac:picMk id="23" creationId="{003BBAE7-DD0E-3B03-17BD-F186D7C97AC6}"/>
          </ac:picMkLst>
        </pc:picChg>
        <pc:picChg chg="add">
          <ac:chgData name="Hannah Landais" userId="S::hannah.landais@harklondon.com::d46ba05e-754c-48ae-b99a-580e09c89fb5" providerId="AD" clId="Web-{2A60A510-EF27-E1B2-4A5B-7010BC900B4A}" dt="2025-06-03T12:58:40.025" v="11"/>
          <ac:picMkLst>
            <pc:docMk/>
            <pc:sldMk cId="1482046387" sldId="305"/>
            <ac:picMk id="24" creationId="{9C985AD3-398C-AEEC-397A-6E5E444DBC02}"/>
          </ac:picMkLst>
        </pc:picChg>
        <pc:picChg chg="add">
          <ac:chgData name="Hannah Landais" userId="S::hannah.landais@harklondon.com::d46ba05e-754c-48ae-b99a-580e09c89fb5" providerId="AD" clId="Web-{2A60A510-EF27-E1B2-4A5B-7010BC900B4A}" dt="2025-06-03T12:58:40.025" v="11"/>
          <ac:picMkLst>
            <pc:docMk/>
            <pc:sldMk cId="1482046387" sldId="305"/>
            <ac:picMk id="25" creationId="{A2B646F4-F232-2241-33F4-73A0478B5C5A}"/>
          </ac:picMkLst>
        </pc:picChg>
      </pc:sldChg>
    </pc:docChg>
  </pc:docChgLst>
  <pc:docChgLst>
    <pc:chgData name="Hannah Landais" userId="S::hannah.landais@harklondon.com::d46ba05e-754c-48ae-b99a-580e09c89fb5" providerId="AD" clId="Web-{5779D7AD-B73D-336C-8C52-B20EB0859BAE}"/>
    <pc:docChg chg="addSld delSld modSld">
      <pc:chgData name="Hannah Landais" userId="S::hannah.landais@harklondon.com::d46ba05e-754c-48ae-b99a-580e09c89fb5" providerId="AD" clId="Web-{5779D7AD-B73D-336C-8C52-B20EB0859BAE}" dt="2025-06-04T15:05:09.507" v="7" actId="20577"/>
      <pc:docMkLst>
        <pc:docMk/>
      </pc:docMkLst>
      <pc:sldChg chg="modSp">
        <pc:chgData name="Hannah Landais" userId="S::hannah.landais@harklondon.com::d46ba05e-754c-48ae-b99a-580e09c89fb5" providerId="AD" clId="Web-{5779D7AD-B73D-336C-8C52-B20EB0859BAE}" dt="2025-06-04T15:05:09.507" v="7" actId="20577"/>
        <pc:sldMkLst>
          <pc:docMk/>
          <pc:sldMk cId="2401664866" sldId="263"/>
        </pc:sldMkLst>
        <pc:spChg chg="mod">
          <ac:chgData name="Hannah Landais" userId="S::hannah.landais@harklondon.com::d46ba05e-754c-48ae-b99a-580e09c89fb5" providerId="AD" clId="Web-{5779D7AD-B73D-336C-8C52-B20EB0859BAE}" dt="2025-06-04T15:05:09.507" v="7" actId="20577"/>
          <ac:spMkLst>
            <pc:docMk/>
            <pc:sldMk cId="2401664866" sldId="263"/>
            <ac:spMk id="6" creationId="{08E55CFD-A741-94D1-4346-86DF5EB5E70E}"/>
          </ac:spMkLst>
        </pc:spChg>
      </pc:sldChg>
      <pc:sldChg chg="add del replId">
        <pc:chgData name="Hannah Landais" userId="S::hannah.landais@harklondon.com::d46ba05e-754c-48ae-b99a-580e09c89fb5" providerId="AD" clId="Web-{5779D7AD-B73D-336C-8C52-B20EB0859BAE}" dt="2025-06-04T15:04:50.162" v="1"/>
        <pc:sldMkLst>
          <pc:docMk/>
          <pc:sldMk cId="3304175889" sldId="309"/>
        </pc:sldMkLst>
      </pc:sldChg>
    </pc:docChg>
  </pc:docChgLst>
  <pc:docChgLst>
    <pc:chgData name="Stefan Holliland" userId="2fc507d2-9c37-40a3-a01c-fc3bce30f216" providerId="ADAL" clId="{FA744191-F65E-2A40-9F4B-4A1E72C0221C}"/>
    <pc:docChg chg="custSel modSld">
      <pc:chgData name="Stefan Holliland" userId="2fc507d2-9c37-40a3-a01c-fc3bce30f216" providerId="ADAL" clId="{FA744191-F65E-2A40-9F4B-4A1E72C0221C}" dt="2025-06-03T13:42:22.027" v="2"/>
      <pc:docMkLst>
        <pc:docMk/>
      </pc:docMkLst>
      <pc:sldChg chg="modAnim">
        <pc:chgData name="Stefan Holliland" userId="2fc507d2-9c37-40a3-a01c-fc3bce30f216" providerId="ADAL" clId="{FA744191-F65E-2A40-9F4B-4A1E72C0221C}" dt="2025-06-03T13:42:22.027" v="2"/>
        <pc:sldMkLst>
          <pc:docMk/>
          <pc:sldMk cId="3314431331" sldId="292"/>
        </pc:sldMkLst>
      </pc:sldChg>
      <pc:sldChg chg="addSp delSp modSp mod">
        <pc:chgData name="Stefan Holliland" userId="2fc507d2-9c37-40a3-a01c-fc3bce30f216" providerId="ADAL" clId="{FA744191-F65E-2A40-9F4B-4A1E72C0221C}" dt="2025-06-03T13:36:06.102" v="1"/>
        <pc:sldMkLst>
          <pc:docMk/>
          <pc:sldMk cId="1482046387" sldId="305"/>
        </pc:sldMkLst>
        <pc:spChg chg="add mod">
          <ac:chgData name="Stefan Holliland" userId="2fc507d2-9c37-40a3-a01c-fc3bce30f216" providerId="ADAL" clId="{FA744191-F65E-2A40-9F4B-4A1E72C0221C}" dt="2025-06-03T13:36:06.102" v="1"/>
          <ac:spMkLst>
            <pc:docMk/>
            <pc:sldMk cId="1482046387" sldId="305"/>
            <ac:spMk id="4" creationId="{EC06DCB9-7D3E-C583-BE67-4A099BC51B2B}"/>
          </ac:spMkLst>
        </pc:spChg>
        <pc:spChg chg="del">
          <ac:chgData name="Stefan Holliland" userId="2fc507d2-9c37-40a3-a01c-fc3bce30f216" providerId="ADAL" clId="{FA744191-F65E-2A40-9F4B-4A1E72C0221C}" dt="2025-06-03T13:36:05.646" v="0" actId="478"/>
          <ac:spMkLst>
            <pc:docMk/>
            <pc:sldMk cId="1482046387" sldId="305"/>
            <ac:spMk id="5" creationId="{E3250743-6277-4FAE-1A95-32EEA2350C43}"/>
          </ac:spMkLst>
        </pc:spChg>
        <pc:spChg chg="del">
          <ac:chgData name="Stefan Holliland" userId="2fc507d2-9c37-40a3-a01c-fc3bce30f216" providerId="ADAL" clId="{FA744191-F65E-2A40-9F4B-4A1E72C0221C}" dt="2025-06-03T13:36:05.646" v="0" actId="478"/>
          <ac:spMkLst>
            <pc:docMk/>
            <pc:sldMk cId="1482046387" sldId="305"/>
            <ac:spMk id="6" creationId="{E2A47BEC-5BB1-D895-72B7-43398428ECCE}"/>
          </ac:spMkLst>
        </pc:spChg>
        <pc:spChg chg="del">
          <ac:chgData name="Stefan Holliland" userId="2fc507d2-9c37-40a3-a01c-fc3bce30f216" providerId="ADAL" clId="{FA744191-F65E-2A40-9F4B-4A1E72C0221C}" dt="2025-06-03T13:36:05.646" v="0" actId="478"/>
          <ac:spMkLst>
            <pc:docMk/>
            <pc:sldMk cId="1482046387" sldId="305"/>
            <ac:spMk id="7" creationId="{DC939E1D-73DA-1AD1-DA0A-14169C2CC446}"/>
          </ac:spMkLst>
        </pc:spChg>
        <pc:spChg chg="del">
          <ac:chgData name="Stefan Holliland" userId="2fc507d2-9c37-40a3-a01c-fc3bce30f216" providerId="ADAL" clId="{FA744191-F65E-2A40-9F4B-4A1E72C0221C}" dt="2025-06-03T13:36:05.646" v="0" actId="478"/>
          <ac:spMkLst>
            <pc:docMk/>
            <pc:sldMk cId="1482046387" sldId="305"/>
            <ac:spMk id="8" creationId="{BEAB6E51-8F8F-049A-9D34-1B0834EB6C25}"/>
          </ac:spMkLst>
        </pc:spChg>
        <pc:spChg chg="add mod">
          <ac:chgData name="Stefan Holliland" userId="2fc507d2-9c37-40a3-a01c-fc3bce30f216" providerId="ADAL" clId="{FA744191-F65E-2A40-9F4B-4A1E72C0221C}" dt="2025-06-03T13:36:06.102" v="1"/>
          <ac:spMkLst>
            <pc:docMk/>
            <pc:sldMk cId="1482046387" sldId="305"/>
            <ac:spMk id="9" creationId="{803022F1-1E2E-CE99-3278-FA3B390CCFDE}"/>
          </ac:spMkLst>
        </pc:spChg>
        <pc:spChg chg="add mod">
          <ac:chgData name="Stefan Holliland" userId="2fc507d2-9c37-40a3-a01c-fc3bce30f216" providerId="ADAL" clId="{FA744191-F65E-2A40-9F4B-4A1E72C0221C}" dt="2025-06-03T13:36:06.102" v="1"/>
          <ac:spMkLst>
            <pc:docMk/>
            <pc:sldMk cId="1482046387" sldId="305"/>
            <ac:spMk id="10" creationId="{F0888CE0-3E95-3FF7-5087-1EE42F734EFB}"/>
          </ac:spMkLst>
        </pc:spChg>
        <pc:spChg chg="add mod">
          <ac:chgData name="Stefan Holliland" userId="2fc507d2-9c37-40a3-a01c-fc3bce30f216" providerId="ADAL" clId="{FA744191-F65E-2A40-9F4B-4A1E72C0221C}" dt="2025-06-03T13:36:06.102" v="1"/>
          <ac:spMkLst>
            <pc:docMk/>
            <pc:sldMk cId="1482046387" sldId="305"/>
            <ac:spMk id="12" creationId="{969D9524-97A8-047E-042B-90485D06D4BA}"/>
          </ac:spMkLst>
        </pc:spChg>
        <pc:spChg chg="del">
          <ac:chgData name="Stefan Holliland" userId="2fc507d2-9c37-40a3-a01c-fc3bce30f216" providerId="ADAL" clId="{FA744191-F65E-2A40-9F4B-4A1E72C0221C}" dt="2025-06-03T13:36:05.646" v="0" actId="478"/>
          <ac:spMkLst>
            <pc:docMk/>
            <pc:sldMk cId="1482046387" sldId="305"/>
            <ac:spMk id="13" creationId="{BAEC512A-CF9B-B8C5-F84A-29D0BE5C26DC}"/>
          </ac:spMkLst>
        </pc:spChg>
        <pc:spChg chg="add mod">
          <ac:chgData name="Stefan Holliland" userId="2fc507d2-9c37-40a3-a01c-fc3bce30f216" providerId="ADAL" clId="{FA744191-F65E-2A40-9F4B-4A1E72C0221C}" dt="2025-06-03T13:36:06.102" v="1"/>
          <ac:spMkLst>
            <pc:docMk/>
            <pc:sldMk cId="1482046387" sldId="305"/>
            <ac:spMk id="14" creationId="{8C114EC8-BFF2-608F-7DE1-CCFBACEB363D}"/>
          </ac:spMkLst>
        </pc:spChg>
        <pc:picChg chg="add mod">
          <ac:chgData name="Stefan Holliland" userId="2fc507d2-9c37-40a3-a01c-fc3bce30f216" providerId="ADAL" clId="{FA744191-F65E-2A40-9F4B-4A1E72C0221C}" dt="2025-06-03T13:36:06.102" v="1"/>
          <ac:picMkLst>
            <pc:docMk/>
            <pc:sldMk cId="1482046387" sldId="305"/>
            <ac:picMk id="15" creationId="{7338329E-C9CC-A6A3-2D19-2C83239CD037}"/>
          </ac:picMkLst>
        </pc:picChg>
        <pc:picChg chg="add mod">
          <ac:chgData name="Stefan Holliland" userId="2fc507d2-9c37-40a3-a01c-fc3bce30f216" providerId="ADAL" clId="{FA744191-F65E-2A40-9F4B-4A1E72C0221C}" dt="2025-06-03T13:36:06.102" v="1"/>
          <ac:picMkLst>
            <pc:docMk/>
            <pc:sldMk cId="1482046387" sldId="305"/>
            <ac:picMk id="16" creationId="{CFC83E5D-E192-BA13-F3F5-4B20738D379C}"/>
          </ac:picMkLst>
        </pc:picChg>
        <pc:picChg chg="add mod">
          <ac:chgData name="Stefan Holliland" userId="2fc507d2-9c37-40a3-a01c-fc3bce30f216" providerId="ADAL" clId="{FA744191-F65E-2A40-9F4B-4A1E72C0221C}" dt="2025-06-03T13:36:06.102" v="1"/>
          <ac:picMkLst>
            <pc:docMk/>
            <pc:sldMk cId="1482046387" sldId="305"/>
            <ac:picMk id="17" creationId="{120AD540-F280-A3FE-5620-9AD8ADC27838}"/>
          </ac:picMkLst>
        </pc:picChg>
        <pc:picChg chg="add mod">
          <ac:chgData name="Stefan Holliland" userId="2fc507d2-9c37-40a3-a01c-fc3bce30f216" providerId="ADAL" clId="{FA744191-F65E-2A40-9F4B-4A1E72C0221C}" dt="2025-06-03T13:36:06.102" v="1"/>
          <ac:picMkLst>
            <pc:docMk/>
            <pc:sldMk cId="1482046387" sldId="305"/>
            <ac:picMk id="18" creationId="{9FD812FC-96A1-7327-B0DE-8078EAA0E279}"/>
          </ac:picMkLst>
        </pc:picChg>
        <pc:picChg chg="add mod">
          <ac:chgData name="Stefan Holliland" userId="2fc507d2-9c37-40a3-a01c-fc3bce30f216" providerId="ADAL" clId="{FA744191-F65E-2A40-9F4B-4A1E72C0221C}" dt="2025-06-03T13:36:06.102" v="1"/>
          <ac:picMkLst>
            <pc:docMk/>
            <pc:sldMk cId="1482046387" sldId="305"/>
            <ac:picMk id="19" creationId="{FE9884C0-A558-1A58-F3CA-4727F9399F59}"/>
          </ac:picMkLst>
        </pc:picChg>
        <pc:picChg chg="del">
          <ac:chgData name="Stefan Holliland" userId="2fc507d2-9c37-40a3-a01c-fc3bce30f216" providerId="ADAL" clId="{FA744191-F65E-2A40-9F4B-4A1E72C0221C}" dt="2025-06-03T13:36:05.646" v="0" actId="478"/>
          <ac:picMkLst>
            <pc:docMk/>
            <pc:sldMk cId="1482046387" sldId="305"/>
            <ac:picMk id="21" creationId="{99BCEB46-E51C-A54F-6410-F90E303E5B88}"/>
          </ac:picMkLst>
        </pc:picChg>
        <pc:picChg chg="del">
          <ac:chgData name="Stefan Holliland" userId="2fc507d2-9c37-40a3-a01c-fc3bce30f216" providerId="ADAL" clId="{FA744191-F65E-2A40-9F4B-4A1E72C0221C}" dt="2025-06-03T13:36:05.646" v="0" actId="478"/>
          <ac:picMkLst>
            <pc:docMk/>
            <pc:sldMk cId="1482046387" sldId="305"/>
            <ac:picMk id="22" creationId="{A89819D5-EAF8-19EE-104B-BA4428DD5136}"/>
          </ac:picMkLst>
        </pc:picChg>
        <pc:picChg chg="del">
          <ac:chgData name="Stefan Holliland" userId="2fc507d2-9c37-40a3-a01c-fc3bce30f216" providerId="ADAL" clId="{FA744191-F65E-2A40-9F4B-4A1E72C0221C}" dt="2025-06-03T13:36:05.646" v="0" actId="478"/>
          <ac:picMkLst>
            <pc:docMk/>
            <pc:sldMk cId="1482046387" sldId="305"/>
            <ac:picMk id="23" creationId="{003BBAE7-DD0E-3B03-17BD-F186D7C97AC6}"/>
          </ac:picMkLst>
        </pc:picChg>
        <pc:picChg chg="del">
          <ac:chgData name="Stefan Holliland" userId="2fc507d2-9c37-40a3-a01c-fc3bce30f216" providerId="ADAL" clId="{FA744191-F65E-2A40-9F4B-4A1E72C0221C}" dt="2025-06-03T13:36:05.646" v="0" actId="478"/>
          <ac:picMkLst>
            <pc:docMk/>
            <pc:sldMk cId="1482046387" sldId="305"/>
            <ac:picMk id="24" creationId="{9C985AD3-398C-AEEC-397A-6E5E444DBC02}"/>
          </ac:picMkLst>
        </pc:picChg>
        <pc:picChg chg="del">
          <ac:chgData name="Stefan Holliland" userId="2fc507d2-9c37-40a3-a01c-fc3bce30f216" providerId="ADAL" clId="{FA744191-F65E-2A40-9F4B-4A1E72C0221C}" dt="2025-06-03T13:36:05.646" v="0" actId="478"/>
          <ac:picMkLst>
            <pc:docMk/>
            <pc:sldMk cId="1482046387" sldId="305"/>
            <ac:picMk id="25" creationId="{A2B646F4-F232-2241-33F4-73A0478B5C5A}"/>
          </ac:picMkLst>
        </pc:picChg>
      </pc:sldChg>
    </pc:docChg>
  </pc:docChgLst>
  <pc:docChgLst>
    <pc:chgData name="Hannah Landais" userId="S::hannah.landais@harklondon.com::d46ba05e-754c-48ae-b99a-580e09c89fb5" providerId="AD" clId="Web-{CD1522E1-2625-77F8-6B4A-80227B3F8E03}"/>
    <pc:docChg chg="mod">
      <pc:chgData name="Hannah Landais" userId="S::hannah.landais@harklondon.com::d46ba05e-754c-48ae-b99a-580e09c89fb5" providerId="AD" clId="Web-{CD1522E1-2625-77F8-6B4A-80227B3F8E03}" dt="2025-06-03T09:55:49.019" v="0"/>
      <pc:docMkLst>
        <pc:docMk/>
      </pc:docMkLst>
    </pc:docChg>
  </pc:docChgLst>
  <pc:docChgLst>
    <pc:chgData name="Jemma Best" userId="S::jemma.best@harklondon.com::093e10da-3eb4-4c5e-87a3-9e25d773e19d" providerId="AD" clId="Web-{6888AA80-FA44-B9F6-F0EE-297349939EE4}"/>
    <pc:docChg chg="modSld">
      <pc:chgData name="Jemma Best" userId="S::jemma.best@harklondon.com::093e10da-3eb4-4c5e-87a3-9e25d773e19d" providerId="AD" clId="Web-{6888AA80-FA44-B9F6-F0EE-297349939EE4}" dt="2025-05-20T16:34:07.011" v="65" actId="1076"/>
      <pc:docMkLst>
        <pc:docMk/>
      </pc:docMkLst>
      <pc:sldChg chg="addSp delSp modSp addAnim delAnim">
        <pc:chgData name="Jemma Best" userId="S::jemma.best@harklondon.com::093e10da-3eb4-4c5e-87a3-9e25d773e19d" providerId="AD" clId="Web-{6888AA80-FA44-B9F6-F0EE-297349939EE4}" dt="2025-05-20T16:34:07.011" v="65" actId="1076"/>
        <pc:sldMkLst>
          <pc:docMk/>
          <pc:sldMk cId="3621922069" sldId="295"/>
        </pc:sldMkLst>
        <pc:spChg chg="mod">
          <ac:chgData name="Jemma Best" userId="S::jemma.best@harklondon.com::093e10da-3eb4-4c5e-87a3-9e25d773e19d" providerId="AD" clId="Web-{6888AA80-FA44-B9F6-F0EE-297349939EE4}" dt="2025-05-20T16:32:40.461" v="7" actId="1076"/>
          <ac:spMkLst>
            <pc:docMk/>
            <pc:sldMk cId="3621922069" sldId="295"/>
            <ac:spMk id="20" creationId="{73238EC5-0416-2487-8FE3-82A5C4FB7C4F}"/>
          </ac:spMkLst>
        </pc:spChg>
        <pc:spChg chg="mod">
          <ac:chgData name="Jemma Best" userId="S::jemma.best@harklondon.com::093e10da-3eb4-4c5e-87a3-9e25d773e19d" providerId="AD" clId="Web-{6888AA80-FA44-B9F6-F0EE-297349939EE4}" dt="2025-05-20T16:33:49.229" v="61" actId="20577"/>
          <ac:spMkLst>
            <pc:docMk/>
            <pc:sldMk cId="3621922069" sldId="295"/>
            <ac:spMk id="21" creationId="{9F9081C2-D8DC-2CDE-547E-D61511956781}"/>
          </ac:spMkLst>
        </pc:spChg>
        <pc:spChg chg="mod">
          <ac:chgData name="Jemma Best" userId="S::jemma.best@harklondon.com::093e10da-3eb4-4c5e-87a3-9e25d773e19d" providerId="AD" clId="Web-{6888AA80-FA44-B9F6-F0EE-297349939EE4}" dt="2025-05-20T16:34:07.011" v="65" actId="1076"/>
          <ac:spMkLst>
            <pc:docMk/>
            <pc:sldMk cId="3621922069" sldId="295"/>
            <ac:spMk id="22" creationId="{61A3B27F-8E8D-354F-199E-4355616CA15B}"/>
          </ac:spMkLst>
        </pc:spChg>
        <pc:cxnChg chg="mod">
          <ac:chgData name="Jemma Best" userId="S::jemma.best@harklondon.com::093e10da-3eb4-4c5e-87a3-9e25d773e19d" providerId="AD" clId="Web-{6888AA80-FA44-B9F6-F0EE-297349939EE4}" dt="2025-05-20T16:33:59.042" v="63" actId="1076"/>
          <ac:cxnSpMkLst>
            <pc:docMk/>
            <pc:sldMk cId="3621922069" sldId="295"/>
            <ac:cxnSpMk id="18" creationId="{EBCE953B-924B-485F-359D-D50C08205644}"/>
          </ac:cxnSpMkLst>
        </pc:cxnChg>
      </pc:sldChg>
    </pc:docChg>
  </pc:docChgLst>
  <pc:docChgLst>
    <pc:chgData name="Hannah Landais" userId="S::hannah.landais@harklondon.com::d46ba05e-754c-48ae-b99a-580e09c89fb5" providerId="AD" clId="Web-{AA1284BC-52B6-AB82-BDEA-C68B83B1E1C9}"/>
    <pc:docChg chg="modSld">
      <pc:chgData name="Hannah Landais" userId="S::hannah.landais@harklondon.com::d46ba05e-754c-48ae-b99a-580e09c89fb5" providerId="AD" clId="Web-{AA1284BC-52B6-AB82-BDEA-C68B83B1E1C9}" dt="2025-06-05T11:54:59.840" v="11"/>
      <pc:docMkLst>
        <pc:docMk/>
      </pc:docMkLst>
      <pc:sldChg chg="modSp">
        <pc:chgData name="Hannah Landais" userId="S::hannah.landais@harklondon.com::d46ba05e-754c-48ae-b99a-580e09c89fb5" providerId="AD" clId="Web-{AA1284BC-52B6-AB82-BDEA-C68B83B1E1C9}" dt="2025-06-05T11:54:59.184" v="7"/>
        <pc:sldMkLst>
          <pc:docMk/>
          <pc:sldMk cId="4189422248" sldId="306"/>
        </pc:sldMkLst>
        <pc:graphicFrameChg chg="mod modGraphic">
          <ac:chgData name="Hannah Landais" userId="S::hannah.landais@harklondon.com::d46ba05e-754c-48ae-b99a-580e09c89fb5" providerId="AD" clId="Web-{AA1284BC-52B6-AB82-BDEA-C68B83B1E1C9}" dt="2025-06-05T11:54:59.184" v="7"/>
          <ac:graphicFrameMkLst>
            <pc:docMk/>
            <pc:sldMk cId="4189422248" sldId="306"/>
            <ac:graphicFrameMk id="10" creationId="{817E1F2E-87C3-3CAC-1595-79EDA7CD3511}"/>
          </ac:graphicFrameMkLst>
        </pc:graphicFrameChg>
      </pc:sldChg>
      <pc:sldChg chg="modSp">
        <pc:chgData name="Hannah Landais" userId="S::hannah.landais@harklondon.com::d46ba05e-754c-48ae-b99a-580e09c89fb5" providerId="AD" clId="Web-{AA1284BC-52B6-AB82-BDEA-C68B83B1E1C9}" dt="2025-06-05T11:54:59.840" v="11"/>
        <pc:sldMkLst>
          <pc:docMk/>
          <pc:sldMk cId="3180303051" sldId="307"/>
        </pc:sldMkLst>
        <pc:graphicFrameChg chg="mod modGraphic">
          <ac:chgData name="Hannah Landais" userId="S::hannah.landais@harklondon.com::d46ba05e-754c-48ae-b99a-580e09c89fb5" providerId="AD" clId="Web-{AA1284BC-52B6-AB82-BDEA-C68B83B1E1C9}" dt="2025-06-05T11:54:59.840" v="11"/>
          <ac:graphicFrameMkLst>
            <pc:docMk/>
            <pc:sldMk cId="3180303051" sldId="307"/>
            <ac:graphicFrameMk id="2" creationId="{5B2A1860-592E-1B42-FCB1-44C7C3084F1D}"/>
          </ac:graphicFrameMkLst>
        </pc:graphicFrameChg>
      </pc:sldChg>
    </pc:docChg>
  </pc:docChgLst>
  <pc:docChgLst>
    <pc:chgData name="Hannah Landais" userId="S::hannah.landais@harklondon.com::d46ba05e-754c-48ae-b99a-580e09c89fb5" providerId="AD" clId="Web-{C3A40E26-5F36-11B6-EFA8-E62B4ACE7726}"/>
    <pc:docChg chg="mod modSld">
      <pc:chgData name="Hannah Landais" userId="S::hannah.landais@harklondon.com::d46ba05e-754c-48ae-b99a-580e09c89fb5" providerId="AD" clId="Web-{C3A40E26-5F36-11B6-EFA8-E62B4ACE7726}" dt="2025-06-03T10:35:30.889" v="24"/>
      <pc:docMkLst>
        <pc:docMk/>
      </pc:docMkLst>
      <pc:sldChg chg="addSp delSp modSp">
        <pc:chgData name="Hannah Landais" userId="S::hannah.landais@harklondon.com::d46ba05e-754c-48ae-b99a-580e09c89fb5" providerId="AD" clId="Web-{C3A40E26-5F36-11B6-EFA8-E62B4ACE7726}" dt="2025-06-03T10:28:21.862" v="23" actId="1076"/>
        <pc:sldMkLst>
          <pc:docMk/>
          <pc:sldMk cId="1482046387" sldId="305"/>
        </pc:sldMkLst>
        <pc:spChg chg="del">
          <ac:chgData name="Hannah Landais" userId="S::hannah.landais@harklondon.com::d46ba05e-754c-48ae-b99a-580e09c89fb5" providerId="AD" clId="Web-{C3A40E26-5F36-11B6-EFA8-E62B4ACE7726}" dt="2025-06-03T10:25:48.983" v="4"/>
          <ac:spMkLst>
            <pc:docMk/>
            <pc:sldMk cId="1482046387" sldId="305"/>
            <ac:spMk id="5" creationId="{DCCD8F1B-5238-10A3-1A5D-5785BF352BCA}"/>
          </ac:spMkLst>
        </pc:spChg>
        <pc:spChg chg="del">
          <ac:chgData name="Hannah Landais" userId="S::hannah.landais@harklondon.com::d46ba05e-754c-48ae-b99a-580e09c89fb5" providerId="AD" clId="Web-{C3A40E26-5F36-11B6-EFA8-E62B4ACE7726}" dt="2025-06-03T10:25:48.983" v="3"/>
          <ac:spMkLst>
            <pc:docMk/>
            <pc:sldMk cId="1482046387" sldId="305"/>
            <ac:spMk id="6" creationId="{1955592C-E720-DD6B-A3A2-92D8AE66F93F}"/>
          </ac:spMkLst>
        </pc:spChg>
        <pc:spChg chg="del">
          <ac:chgData name="Hannah Landais" userId="S::hannah.landais@harklondon.com::d46ba05e-754c-48ae-b99a-580e09c89fb5" providerId="AD" clId="Web-{C3A40E26-5F36-11B6-EFA8-E62B4ACE7726}" dt="2025-06-03T10:25:48.983" v="2"/>
          <ac:spMkLst>
            <pc:docMk/>
            <pc:sldMk cId="1482046387" sldId="305"/>
            <ac:spMk id="7" creationId="{B96575F7-78FA-38B1-4446-AA8A906DF1D9}"/>
          </ac:spMkLst>
        </pc:spChg>
        <pc:spChg chg="del">
          <ac:chgData name="Hannah Landais" userId="S::hannah.landais@harklondon.com::d46ba05e-754c-48ae-b99a-580e09c89fb5" providerId="AD" clId="Web-{C3A40E26-5F36-11B6-EFA8-E62B4ACE7726}" dt="2025-06-03T10:25:48.983" v="1"/>
          <ac:spMkLst>
            <pc:docMk/>
            <pc:sldMk cId="1482046387" sldId="305"/>
            <ac:spMk id="8" creationId="{BF15E1A9-A1B2-A8F1-A9BC-6B847ABB01BD}"/>
          </ac:spMkLst>
        </pc:spChg>
        <pc:spChg chg="add">
          <ac:chgData name="Hannah Landais" userId="S::hannah.landais@harklondon.com::d46ba05e-754c-48ae-b99a-580e09c89fb5" providerId="AD" clId="Web-{C3A40E26-5F36-11B6-EFA8-E62B4ACE7726}" dt="2025-06-03T10:25:53.749" v="5"/>
          <ac:spMkLst>
            <pc:docMk/>
            <pc:sldMk cId="1482046387" sldId="305"/>
            <ac:spMk id="17" creationId="{E2A47BEC-5BB1-D895-72B7-43398428ECCE}"/>
          </ac:spMkLst>
        </pc:spChg>
        <pc:spChg chg="add">
          <ac:chgData name="Hannah Landais" userId="S::hannah.landais@harklondon.com::d46ba05e-754c-48ae-b99a-580e09c89fb5" providerId="AD" clId="Web-{C3A40E26-5F36-11B6-EFA8-E62B4ACE7726}" dt="2025-06-03T10:25:53.749" v="5"/>
          <ac:spMkLst>
            <pc:docMk/>
            <pc:sldMk cId="1482046387" sldId="305"/>
            <ac:spMk id="18" creationId="{DC939E1D-73DA-1AD1-DA0A-14169C2CC446}"/>
          </ac:spMkLst>
        </pc:spChg>
        <pc:spChg chg="add">
          <ac:chgData name="Hannah Landais" userId="S::hannah.landais@harklondon.com::d46ba05e-754c-48ae-b99a-580e09c89fb5" providerId="AD" clId="Web-{C3A40E26-5F36-11B6-EFA8-E62B4ACE7726}" dt="2025-06-03T10:25:53.749" v="5"/>
          <ac:spMkLst>
            <pc:docMk/>
            <pc:sldMk cId="1482046387" sldId="305"/>
            <ac:spMk id="19" creationId="{BEAB6E51-8F8F-049A-9D34-1B0834EB6C25}"/>
          </ac:spMkLst>
        </pc:spChg>
        <pc:spChg chg="add">
          <ac:chgData name="Hannah Landais" userId="S::hannah.landais@harklondon.com::d46ba05e-754c-48ae-b99a-580e09c89fb5" providerId="AD" clId="Web-{C3A40E26-5F36-11B6-EFA8-E62B4ACE7726}" dt="2025-06-03T10:25:53.749" v="5"/>
          <ac:spMkLst>
            <pc:docMk/>
            <pc:sldMk cId="1482046387" sldId="305"/>
            <ac:spMk id="20" creationId="{BAEC512A-CF9B-B8C5-F84A-29D0BE5C26DC}"/>
          </ac:spMkLst>
        </pc:spChg>
        <pc:grpChg chg="del">
          <ac:chgData name="Hannah Landais" userId="S::hannah.landais@harklondon.com::d46ba05e-754c-48ae-b99a-580e09c89fb5" providerId="AD" clId="Web-{C3A40E26-5F36-11B6-EFA8-E62B4ACE7726}" dt="2025-06-03T10:28:16.862" v="17"/>
          <ac:grpSpMkLst>
            <pc:docMk/>
            <pc:sldMk cId="1482046387" sldId="305"/>
            <ac:grpSpMk id="13" creationId="{5DE9AF4E-6038-6AE6-184C-E2F118581E86}"/>
          </ac:grpSpMkLst>
        </pc:grpChg>
        <pc:picChg chg="add mod">
          <ac:chgData name="Hannah Landais" userId="S::hannah.landais@harklondon.com::d46ba05e-754c-48ae-b99a-580e09c89fb5" providerId="AD" clId="Web-{C3A40E26-5F36-11B6-EFA8-E62B4ACE7726}" dt="2025-06-03T10:28:21.847" v="19" actId="1076"/>
          <ac:picMkLst>
            <pc:docMk/>
            <pc:sldMk cId="1482046387" sldId="305"/>
            <ac:picMk id="10" creationId="{99BCEB46-E51C-A54F-6410-F90E303E5B88}"/>
          </ac:picMkLst>
        </pc:picChg>
        <pc:picChg chg="add mod">
          <ac:chgData name="Hannah Landais" userId="S::hannah.landais@harklondon.com::d46ba05e-754c-48ae-b99a-580e09c89fb5" providerId="AD" clId="Web-{C3A40E26-5F36-11B6-EFA8-E62B4ACE7726}" dt="2025-06-03T10:28:21.847" v="20" actId="1076"/>
          <ac:picMkLst>
            <pc:docMk/>
            <pc:sldMk cId="1482046387" sldId="305"/>
            <ac:picMk id="12" creationId="{A89819D5-EAF8-19EE-104B-BA4428DD5136}"/>
          </ac:picMkLst>
        </pc:picChg>
        <pc:picChg chg="add mod">
          <ac:chgData name="Hannah Landais" userId="S::hannah.landais@harklondon.com::d46ba05e-754c-48ae-b99a-580e09c89fb5" providerId="AD" clId="Web-{C3A40E26-5F36-11B6-EFA8-E62B4ACE7726}" dt="2025-06-03T10:28:21.847" v="21" actId="1076"/>
          <ac:picMkLst>
            <pc:docMk/>
            <pc:sldMk cId="1482046387" sldId="305"/>
            <ac:picMk id="14" creationId="{003BBAE7-DD0E-3B03-17BD-F186D7C97AC6}"/>
          </ac:picMkLst>
        </pc:picChg>
        <pc:picChg chg="add mod">
          <ac:chgData name="Hannah Landais" userId="S::hannah.landais@harklondon.com::d46ba05e-754c-48ae-b99a-580e09c89fb5" providerId="AD" clId="Web-{C3A40E26-5F36-11B6-EFA8-E62B4ACE7726}" dt="2025-06-03T10:28:21.862" v="22" actId="1076"/>
          <ac:picMkLst>
            <pc:docMk/>
            <pc:sldMk cId="1482046387" sldId="305"/>
            <ac:picMk id="15" creationId="{9C985AD3-398C-AEEC-397A-6E5E444DBC02}"/>
          </ac:picMkLst>
        </pc:picChg>
        <pc:picChg chg="add mod">
          <ac:chgData name="Hannah Landais" userId="S::hannah.landais@harklondon.com::d46ba05e-754c-48ae-b99a-580e09c89fb5" providerId="AD" clId="Web-{C3A40E26-5F36-11B6-EFA8-E62B4ACE7726}" dt="2025-06-03T10:28:21.862" v="23" actId="1076"/>
          <ac:picMkLst>
            <pc:docMk/>
            <pc:sldMk cId="1482046387" sldId="305"/>
            <ac:picMk id="16" creationId="{A2B646F4-F232-2241-33F4-73A0478B5C5A}"/>
          </ac:picMkLst>
        </pc:picChg>
        <pc:picChg chg="del">
          <ac:chgData name="Hannah Landais" userId="S::hannah.landais@harklondon.com::d46ba05e-754c-48ae-b99a-580e09c89fb5" providerId="AD" clId="Web-{C3A40E26-5F36-11B6-EFA8-E62B4ACE7726}" dt="2025-06-03T10:28:16.815" v="15"/>
          <ac:picMkLst>
            <pc:docMk/>
            <pc:sldMk cId="1482046387" sldId="305"/>
            <ac:picMk id="21" creationId="{A43CFF87-DF71-7988-0A36-4730794A824E}"/>
          </ac:picMkLst>
        </pc:picChg>
        <pc:picChg chg="del">
          <ac:chgData name="Hannah Landais" userId="S::hannah.landais@harklondon.com::d46ba05e-754c-48ae-b99a-580e09c89fb5" providerId="AD" clId="Web-{C3A40E26-5F36-11B6-EFA8-E62B4ACE7726}" dt="2025-06-03T10:28:16.847" v="16"/>
          <ac:picMkLst>
            <pc:docMk/>
            <pc:sldMk cId="1482046387" sldId="305"/>
            <ac:picMk id="23" creationId="{06D59A21-E909-C74A-A8B3-0FF6EFBE7E35}"/>
          </ac:picMkLst>
        </pc:picChg>
        <pc:picChg chg="del topLvl">
          <ac:chgData name="Hannah Landais" userId="S::hannah.landais@harklondon.com::d46ba05e-754c-48ae-b99a-580e09c89fb5" providerId="AD" clId="Web-{C3A40E26-5F36-11B6-EFA8-E62B4ACE7726}" dt="2025-06-03T10:28:16.862" v="17"/>
          <ac:picMkLst>
            <pc:docMk/>
            <pc:sldMk cId="1482046387" sldId="305"/>
            <ac:picMk id="25" creationId="{B7A9B45B-D329-A436-B3D7-66949ABEBDF6}"/>
          </ac:picMkLst>
        </pc:picChg>
        <pc:picChg chg="del topLvl">
          <ac:chgData name="Hannah Landais" userId="S::hannah.landais@harklondon.com::d46ba05e-754c-48ae-b99a-580e09c89fb5" providerId="AD" clId="Web-{C3A40E26-5F36-11B6-EFA8-E62B4ACE7726}" dt="2025-06-03T10:28:16.862" v="18"/>
          <ac:picMkLst>
            <pc:docMk/>
            <pc:sldMk cId="1482046387" sldId="305"/>
            <ac:picMk id="27" creationId="{8E5716AE-D92C-E6A4-754F-1450961E8A49}"/>
          </ac:picMkLst>
        </pc:picChg>
        <pc:picChg chg="del">
          <ac:chgData name="Hannah Landais" userId="S::hannah.landais@harklondon.com::d46ba05e-754c-48ae-b99a-580e09c89fb5" providerId="AD" clId="Web-{C3A40E26-5F36-11B6-EFA8-E62B4ACE7726}" dt="2025-06-03T10:28:12.925" v="14"/>
          <ac:picMkLst>
            <pc:docMk/>
            <pc:sldMk cId="1482046387" sldId="305"/>
            <ac:picMk id="29" creationId="{BAE5CE21-0591-DCF8-1D52-F15298A8BF74}"/>
          </ac:picMkLst>
        </pc:picChg>
      </pc:sldChg>
    </pc:docChg>
  </pc:docChgLst>
  <pc:docChgLst>
    <pc:chgData name="Hannah Landais" userId="S::hannah.landais@harklondon.com::d46ba05e-754c-48ae-b99a-580e09c89fb5" providerId="AD" clId="Web-{AC2D6BFE-C01D-5720-8CE2-207F7A52399F}"/>
    <pc:docChg chg="mod modSld">
      <pc:chgData name="Hannah Landais" userId="S::hannah.landais@harklondon.com::d46ba05e-754c-48ae-b99a-580e09c89fb5" providerId="AD" clId="Web-{AC2D6BFE-C01D-5720-8CE2-207F7A52399F}" dt="2025-05-22T09:58:16.958" v="11" actId="20577"/>
      <pc:docMkLst>
        <pc:docMk/>
      </pc:docMkLst>
      <pc:sldChg chg="modSp modCm">
        <pc:chgData name="Hannah Landais" userId="S::hannah.landais@harklondon.com::d46ba05e-754c-48ae-b99a-580e09c89fb5" providerId="AD" clId="Web-{AC2D6BFE-C01D-5720-8CE2-207F7A52399F}" dt="2025-05-22T09:58:16.958" v="11" actId="20577"/>
        <pc:sldMkLst>
          <pc:docMk/>
          <pc:sldMk cId="2372097519" sldId="293"/>
        </pc:sldMkLst>
        <pc:spChg chg="mod">
          <ac:chgData name="Hannah Landais" userId="S::hannah.landais@harklondon.com::d46ba05e-754c-48ae-b99a-580e09c89fb5" providerId="AD" clId="Web-{AC2D6BFE-C01D-5720-8CE2-207F7A52399F}" dt="2025-05-22T09:56:34.813" v="2" actId="20577"/>
          <ac:spMkLst>
            <pc:docMk/>
            <pc:sldMk cId="2372097519" sldId="293"/>
            <ac:spMk id="4" creationId="{31FF9444-D6AF-2F7D-619D-2BDA00C0BE1E}"/>
          </ac:spMkLst>
        </pc:spChg>
        <pc:spChg chg="mod">
          <ac:chgData name="Hannah Landais" userId="S::hannah.landais@harklondon.com::d46ba05e-754c-48ae-b99a-580e09c89fb5" providerId="AD" clId="Web-{AC2D6BFE-C01D-5720-8CE2-207F7A52399F}" dt="2025-05-22T09:58:16.958" v="11" actId="20577"/>
          <ac:spMkLst>
            <pc:docMk/>
            <pc:sldMk cId="2372097519" sldId="293"/>
            <ac:spMk id="13" creationId="{031BDF27-C6DF-CE4F-2A3A-ED5B37A1760A}"/>
          </ac:spMkLst>
        </pc:spChg>
        <pc:extLst>
          <p:ext xmlns:p="http://schemas.openxmlformats.org/presentationml/2006/main" uri="{D6D511B9-2390-475A-947B-AFAB55BFBCF1}">
            <pc226:cmChg xmlns:pc226="http://schemas.microsoft.com/office/powerpoint/2022/06/main/command" chg="mod">
              <pc226:chgData name="Hannah Landais" userId="S::hannah.landais@harklondon.com::d46ba05e-754c-48ae-b99a-580e09c89fb5" providerId="AD" clId="Web-{AC2D6BFE-C01D-5720-8CE2-207F7A52399F}" dt="2025-05-22T09:58:16.958" v="11" actId="20577"/>
              <pc2:cmMkLst xmlns:pc2="http://schemas.microsoft.com/office/powerpoint/2019/9/main/command">
                <pc:docMk/>
                <pc:sldMk cId="2372097519" sldId="293"/>
                <pc2:cmMk id="{80B801DE-BBCA-462A-B1D5-C5028972BAF8}"/>
              </pc2:cmMkLst>
            </pc226:cmChg>
          </p:ext>
        </pc:extLst>
      </pc:sldChg>
      <pc:sldChg chg="modSp">
        <pc:chgData name="Hannah Landais" userId="S::hannah.landais@harklondon.com::d46ba05e-754c-48ae-b99a-580e09c89fb5" providerId="AD" clId="Web-{AC2D6BFE-C01D-5720-8CE2-207F7A52399F}" dt="2025-05-22T09:57:43.019" v="6" actId="20577"/>
        <pc:sldMkLst>
          <pc:docMk/>
          <pc:sldMk cId="958489148" sldId="298"/>
        </pc:sldMkLst>
        <pc:spChg chg="mod">
          <ac:chgData name="Hannah Landais" userId="S::hannah.landais@harklondon.com::d46ba05e-754c-48ae-b99a-580e09c89fb5" providerId="AD" clId="Web-{AC2D6BFE-C01D-5720-8CE2-207F7A52399F}" dt="2025-05-22T09:57:43.019" v="6" actId="20577"/>
          <ac:spMkLst>
            <pc:docMk/>
            <pc:sldMk cId="958489148" sldId="298"/>
            <ac:spMk id="15" creationId="{FA3DB5D2-8827-A9E4-B1D2-E0F5CE006E9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C00EA4-0860-BB2F-A1E3-4EA838B3E7D1}"/>
              </a:ext>
            </a:extLst>
          </p:cNvPr>
          <p:cNvSpPr>
            <a:spLocks noGrp="1"/>
          </p:cNvSpPr>
          <p:nvPr>
            <p:ph type="hdr" sz="quarter"/>
          </p:nvPr>
        </p:nvSpPr>
        <p:spPr>
          <a:xfrm>
            <a:off x="1587" y="0"/>
            <a:ext cx="2971800" cy="458788"/>
          </a:xfrm>
          <a:prstGeom prst="rect">
            <a:avLst/>
          </a:prstGeom>
        </p:spPr>
        <p:txBody>
          <a:bodyPr vert="horz" lIns="91440" tIns="45720" rIns="91440" bIns="45720" rtlCol="0"/>
          <a:lstStyle>
            <a:lvl1pPr algn="l">
              <a:defRPr sz="1200"/>
            </a:lvl1pPr>
          </a:lstStyle>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Date Placeholder 2">
            <a:extLst>
              <a:ext uri="{FF2B5EF4-FFF2-40B4-BE49-F238E27FC236}">
                <a16:creationId xmlns:a16="http://schemas.microsoft.com/office/drawing/2014/main" id="{3AC3E66E-0E57-BF98-53C1-B60E324927B3}"/>
              </a:ext>
            </a:extLst>
          </p:cNvPr>
          <p:cNvSpPr>
            <a:spLocks noGrp="1"/>
          </p:cNvSpPr>
          <p:nvPr>
            <p:ph type="dt" sz="quarter" idx="1"/>
          </p:nvPr>
        </p:nvSpPr>
        <p:spPr>
          <a:xfrm>
            <a:off x="3886200" y="0"/>
            <a:ext cx="2971800" cy="458788"/>
          </a:xfrm>
          <a:prstGeom prst="rect">
            <a:avLst/>
          </a:prstGeom>
        </p:spPr>
        <p:txBody>
          <a:bodyPr vert="horz" lIns="91440" tIns="45720" rIns="91440" bIns="45720" rtlCol="0"/>
          <a:lstStyle>
            <a:lvl1pPr algn="r">
              <a:defRPr sz="1200"/>
            </a:lvl1pPr>
          </a:lstStyle>
          <a:p>
            <a:fld id="{B036A375-4B35-A540-823F-85E8688E7D4F}" type="datetimeFigureOut">
              <a:rPr lang="en-US" smtClean="0">
                <a:latin typeface="Tahoma" panose="020B0604030504040204" pitchFamily="34" charset="0"/>
                <a:ea typeface="Tahoma" panose="020B0604030504040204" pitchFamily="34" charset="0"/>
                <a:cs typeface="Tahoma" panose="020B0604030504040204" pitchFamily="34" charset="0"/>
              </a:rPr>
              <a:t>6/5/2025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1D66DAEB-D76D-762E-ED4E-4DD8AEEDCBE9}"/>
              </a:ext>
            </a:extLst>
          </p:cNvPr>
          <p:cNvSpPr>
            <a:spLocks noGrp="1"/>
          </p:cNvSpPr>
          <p:nvPr>
            <p:ph type="ftr" sz="quarter" idx="2"/>
          </p:nvPr>
        </p:nvSpPr>
        <p:spPr>
          <a:xfrm>
            <a:off x="1587" y="8685213"/>
            <a:ext cx="2971800" cy="458787"/>
          </a:xfrm>
          <a:prstGeom prst="rect">
            <a:avLst/>
          </a:prstGeom>
        </p:spPr>
        <p:txBody>
          <a:bodyPr vert="horz" lIns="91440" tIns="45720" rIns="91440" bIns="45720" rtlCol="0" anchor="b"/>
          <a:lstStyle>
            <a:lvl1pPr algn="l">
              <a:defRPr sz="1200"/>
            </a:lvl1p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FA1041F3-BF73-63CD-885A-4D2BB56DD3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CBB269-D55A-214D-BA81-D4090787FE59}" type="slidenum">
              <a:rPr lang="en-US" smtClean="0">
                <a:latin typeface="Tahoma" panose="020B0604030504040204" pitchFamily="34" charset="0"/>
                <a:ea typeface="Tahoma" panose="020B0604030504040204" pitchFamily="34" charset="0"/>
                <a:cs typeface="Tahoma" panose="020B0604030504040204" pitchFamily="34" charset="0"/>
              </a:r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254952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ea typeface="Tahoma" panose="020B0604030504040204" pitchFamily="34" charset="0"/>
                <a:cs typeface="Tahoma" panose="020B0604030504040204" pitchFamily="34" charset="0"/>
              </a:defRPr>
            </a:lvl1pPr>
          </a:lstStyle>
          <a:p>
            <a:fld id="{39CD7F09-DF1B-2040-893F-210CE1283D85}" type="datetimeFigureOut">
              <a:rPr lang="en-US" smtClean="0"/>
              <a:pPr/>
              <a:t>6/5/2025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ea typeface="Tahoma" panose="020B0604030504040204" pitchFamily="34" charset="0"/>
                <a:cs typeface="Tahoma" panose="020B0604030504040204" pitchFamily="34" charset="0"/>
              </a:defRPr>
            </a:lvl1pPr>
          </a:lstStyle>
          <a:p>
            <a:fld id="{477D6878-B396-C14E-83E9-7ED65B328F48}" type="slidenum">
              <a:rPr lang="en-US" smtClean="0"/>
              <a:pPr/>
              <a:t>‹#›</a:t>
            </a:fld>
            <a:endParaRPr lang="en-US"/>
          </a:p>
        </p:txBody>
      </p:sp>
    </p:spTree>
    <p:extLst>
      <p:ext uri="{BB962C8B-B14F-4D97-AF65-F5344CB8AC3E}">
        <p14:creationId xmlns:p14="http://schemas.microsoft.com/office/powerpoint/2010/main" val="3171123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D6878-B396-C14E-83E9-7ED65B328F48}" type="slidenum">
              <a:rPr lang="en-US" smtClean="0"/>
              <a:pPr/>
              <a:t>1</a:t>
            </a:fld>
            <a:endParaRPr lang="en-US"/>
          </a:p>
        </p:txBody>
      </p:sp>
    </p:spTree>
    <p:extLst>
      <p:ext uri="{BB962C8B-B14F-4D97-AF65-F5344CB8AC3E}">
        <p14:creationId xmlns:p14="http://schemas.microsoft.com/office/powerpoint/2010/main" val="2099667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C29C7-E5BC-933C-F100-5D15AB88D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39A78-1D43-E41E-79E8-F5D1C2070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510E4-D1F7-9D5D-CEF2-6090208A06A3}"/>
              </a:ext>
            </a:extLst>
          </p:cNvPr>
          <p:cNvSpPr>
            <a:spLocks noGrp="1"/>
          </p:cNvSpPr>
          <p:nvPr>
            <p:ph type="body" idx="1"/>
          </p:nvPr>
        </p:nvSpPr>
        <p:spPr/>
        <p:txBody>
          <a:bodyPr/>
          <a:lstStyle/>
          <a:p>
            <a:pPr rtl="0" fontAlgn="base"/>
            <a:r>
              <a:rPr lang="en-US" sz="12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Challenge 1: Communicate in binary | 5 slides, 2 worksheets | 15 minutes</a:t>
            </a: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rtl="0" fontAlgn="base"/>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rtl="0" fontAlgn="base"/>
            <a:r>
              <a:rPr lang="en-US" sz="12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Pupils each need a copy of the ’Router rescue’ and ’Binary converter’ activity sheet</a:t>
            </a: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r>
              <a:rPr lang="en-US" sz="1200" b="1"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a:t>
            </a:r>
          </a:p>
          <a:p>
            <a:pPr rtl="0" fontAlgn="base"/>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rtl="0" fontAlgn="base"/>
            <a:r>
              <a:rPr lang="en-US" sz="12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challenge:</a:t>
            </a: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rtl="0" fontAlgn="base"/>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Poppy, Shayma, Adam and Joe are all using the internet to complete their homework. The slide shows the different data they have requested, but we don’t know who asked each question!</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Each pupil has requested a file by clicking on a search result.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Review the ‘Router rescue’ activity sheet (see next slide). Table A shows the data and the first two letters of the MAC address each file must go to – but in binary.</a:t>
            </a: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Table B shows the first two letters of the MAC addresses and the name of the person using each device.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Review the ‘Binary converter’ activity sheet (see slide 12). Pupils need to use the table to convert each MAC address (e.g., A3) on the Router rescue table B into binary and then use the table on the right to match the correct file number to each pupil.</a:t>
            </a: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rtl="0" fontAlgn="base"/>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rtl="0" fontAlgn="base"/>
            <a:r>
              <a:rPr lang="en-US" sz="12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Support: </a:t>
            </a: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rtl="0" fontAlgn="base"/>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Divide the class into groups and allocate each group one MAC address to crack. Alternatively, begin by converting Poppy's MAC address (A3) together as a class.</a:t>
            </a: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rtl="0" fontAlgn="base"/>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rtl="0" fontAlgn="base"/>
            <a:r>
              <a:rPr lang="en-US" sz="12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Challenge: </a:t>
            </a: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rtl="0" fontAlgn="base"/>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Pupils work independently and convert all four MAC addresses.</a:t>
            </a:r>
            <a:endPar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44E8BC66-749A-B92E-5060-3D6A74D68515}"/>
              </a:ext>
            </a:extLst>
          </p:cNvPr>
          <p:cNvSpPr>
            <a:spLocks noGrp="1"/>
          </p:cNvSpPr>
          <p:nvPr>
            <p:ph type="sldNum" sz="quarter" idx="5"/>
          </p:nvPr>
        </p:nvSpPr>
        <p:spPr/>
        <p:txBody>
          <a:bodyPr/>
          <a:lstStyle/>
          <a:p>
            <a:fld id="{477D6878-B396-C14E-83E9-7ED65B328F48}" type="slidenum">
              <a:rPr lang="en-US" smtClean="0"/>
              <a:pPr/>
              <a:t>11</a:t>
            </a:fld>
            <a:endParaRPr lang="en-US"/>
          </a:p>
        </p:txBody>
      </p:sp>
    </p:spTree>
    <p:extLst>
      <p:ext uri="{BB962C8B-B14F-4D97-AF65-F5344CB8AC3E}">
        <p14:creationId xmlns:p14="http://schemas.microsoft.com/office/powerpoint/2010/main" val="3615154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C2A91-D019-D95C-8361-CC1E43A7B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452A90-ACD2-18EF-0EB9-44CDB1F6C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7B73C9-F5F4-DA69-3669-C517CA6B1BEB}"/>
              </a:ext>
            </a:extLst>
          </p:cNvPr>
          <p:cNvSpPr>
            <a:spLocks noGrp="1"/>
          </p:cNvSpPr>
          <p:nvPr>
            <p:ph type="body" idx="1"/>
          </p:nvPr>
        </p:nvSpPr>
        <p:spPr/>
        <p:txBody>
          <a:bodyPr/>
          <a:lstStyle/>
          <a:p>
            <a:r>
              <a:rPr lang="en-US" b="1" dirty="0"/>
              <a:t>Printable worksheet</a:t>
            </a:r>
          </a:p>
        </p:txBody>
      </p:sp>
      <p:sp>
        <p:nvSpPr>
          <p:cNvPr id="4" name="Slide Number Placeholder 3">
            <a:extLst>
              <a:ext uri="{FF2B5EF4-FFF2-40B4-BE49-F238E27FC236}">
                <a16:creationId xmlns:a16="http://schemas.microsoft.com/office/drawing/2014/main" id="{813CE946-3091-84A1-6968-2DDB17C0CD0A}"/>
              </a:ext>
            </a:extLst>
          </p:cNvPr>
          <p:cNvSpPr>
            <a:spLocks noGrp="1"/>
          </p:cNvSpPr>
          <p:nvPr>
            <p:ph type="sldNum" sz="quarter" idx="5"/>
          </p:nvPr>
        </p:nvSpPr>
        <p:spPr/>
        <p:txBody>
          <a:bodyPr/>
          <a:lstStyle/>
          <a:p>
            <a:fld id="{477D6878-B396-C14E-83E9-7ED65B328F48}" type="slidenum">
              <a:rPr lang="en-US" smtClean="0"/>
              <a:pPr/>
              <a:t>12</a:t>
            </a:fld>
            <a:endParaRPr lang="en-US"/>
          </a:p>
        </p:txBody>
      </p:sp>
    </p:spTree>
    <p:extLst>
      <p:ext uri="{BB962C8B-B14F-4D97-AF65-F5344CB8AC3E}">
        <p14:creationId xmlns:p14="http://schemas.microsoft.com/office/powerpoint/2010/main" val="260962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C6EDF-B6A6-AC7C-1AC3-CC2F6EFC87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1F19-2605-FABC-146B-EB6DA792DE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F003B-288C-B960-9C5B-BE362981A28F}"/>
              </a:ext>
            </a:extLst>
          </p:cNvPr>
          <p:cNvSpPr>
            <a:spLocks noGrp="1"/>
          </p:cNvSpPr>
          <p:nvPr>
            <p:ph type="body" idx="1"/>
          </p:nvPr>
        </p:nvSpPr>
        <p:spPr/>
        <p:txBody>
          <a:bodyPr/>
          <a:lstStyle/>
          <a:p>
            <a:r>
              <a:rPr lang="en-US" b="1"/>
              <a:t>Printable worksheet</a:t>
            </a:r>
            <a:endParaRPr lang="en-US" b="1" dirty="0"/>
          </a:p>
        </p:txBody>
      </p:sp>
      <p:sp>
        <p:nvSpPr>
          <p:cNvPr id="4" name="Slide Number Placeholder 3">
            <a:extLst>
              <a:ext uri="{FF2B5EF4-FFF2-40B4-BE49-F238E27FC236}">
                <a16:creationId xmlns:a16="http://schemas.microsoft.com/office/drawing/2014/main" id="{D361B098-F0DE-D5F6-3DFC-D1804FB1F8AD}"/>
              </a:ext>
            </a:extLst>
          </p:cNvPr>
          <p:cNvSpPr>
            <a:spLocks noGrp="1"/>
          </p:cNvSpPr>
          <p:nvPr>
            <p:ph type="sldNum" sz="quarter" idx="5"/>
          </p:nvPr>
        </p:nvSpPr>
        <p:spPr/>
        <p:txBody>
          <a:bodyPr/>
          <a:lstStyle/>
          <a:p>
            <a:fld id="{477D6878-B396-C14E-83E9-7ED65B328F48}" type="slidenum">
              <a:rPr lang="en-US" smtClean="0"/>
              <a:pPr/>
              <a:t>13</a:t>
            </a:fld>
            <a:endParaRPr lang="en-US"/>
          </a:p>
        </p:txBody>
      </p:sp>
    </p:spTree>
    <p:extLst>
      <p:ext uri="{BB962C8B-B14F-4D97-AF65-F5344CB8AC3E}">
        <p14:creationId xmlns:p14="http://schemas.microsoft.com/office/powerpoint/2010/main" val="2456944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92D01-5C51-6873-1B0A-16524C431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58E14B-6CFE-7A94-F2F8-B6A0150B9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25917F-425C-561E-A811-E001850EA394}"/>
              </a:ext>
            </a:extLst>
          </p:cNvPr>
          <p:cNvSpPr>
            <a:spLocks noGrp="1"/>
          </p:cNvSpPr>
          <p:nvPr>
            <p:ph type="body" idx="1"/>
          </p:nvPr>
        </p:nvSpPr>
        <p:spPr/>
        <p:txBody>
          <a:bodyPr/>
          <a:lstStyle/>
          <a:p>
            <a:pPr rtl="0" fontAlgn="base"/>
            <a:r>
              <a:rPr lang="en-US" sz="12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Challenge 1: Communicate in binary | 5 slides, 2 worksheets | 15 minutes</a:t>
            </a: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endParaRPr lang="en-US" dirty="0"/>
          </a:p>
          <a:p>
            <a:r>
              <a:rPr lang="en-US" b="0" dirty="0"/>
              <a:t>Converting the MAC address into binary lets us match File 4 to Poppy, File 1 to Shayma, File 3 to Adam and File 2 to Joe.</a:t>
            </a:r>
          </a:p>
        </p:txBody>
      </p:sp>
      <p:sp>
        <p:nvSpPr>
          <p:cNvPr id="4" name="Slide Number Placeholder 3">
            <a:extLst>
              <a:ext uri="{FF2B5EF4-FFF2-40B4-BE49-F238E27FC236}">
                <a16:creationId xmlns:a16="http://schemas.microsoft.com/office/drawing/2014/main" id="{0BAC4D20-621B-5087-9406-F3F78BD79991}"/>
              </a:ext>
            </a:extLst>
          </p:cNvPr>
          <p:cNvSpPr>
            <a:spLocks noGrp="1"/>
          </p:cNvSpPr>
          <p:nvPr>
            <p:ph type="sldNum" sz="quarter" idx="5"/>
          </p:nvPr>
        </p:nvSpPr>
        <p:spPr/>
        <p:txBody>
          <a:bodyPr/>
          <a:lstStyle/>
          <a:p>
            <a:fld id="{477D6878-B396-C14E-83E9-7ED65B328F48}" type="slidenum">
              <a:rPr lang="en-US" smtClean="0"/>
              <a:pPr/>
              <a:t>14</a:t>
            </a:fld>
            <a:endParaRPr lang="en-US"/>
          </a:p>
        </p:txBody>
      </p:sp>
    </p:spTree>
    <p:extLst>
      <p:ext uri="{BB962C8B-B14F-4D97-AF65-F5344CB8AC3E}">
        <p14:creationId xmlns:p14="http://schemas.microsoft.com/office/powerpoint/2010/main" val="2184734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75BB8-DBD3-4C87-63BB-B4F609E69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F5A0B-B066-36AC-2A57-A232F8388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29F63A-ABBE-24A5-5E79-CD1C0AF2517A}"/>
              </a:ext>
            </a:extLst>
          </p:cNvPr>
          <p:cNvSpPr>
            <a:spLocks noGrp="1"/>
          </p:cNvSpPr>
          <p:nvPr>
            <p:ph type="body" idx="1"/>
          </p:nvPr>
        </p:nvSpPr>
        <p:spPr/>
        <p:txBody>
          <a:bodyPr/>
          <a:lstStyle/>
          <a:p>
            <a:r>
              <a:rPr lang="en-US" dirty="0"/>
              <a:t>Challenge 2: Be safe with encryption | 4 slides, 1 worksheet | 10–15 minutes</a:t>
            </a:r>
          </a:p>
          <a:p>
            <a:endParaRPr lang="en-US" dirty="0"/>
          </a:p>
          <a:p>
            <a:pPr marL="171450" indent="-171450">
              <a:buFont typeface="Arial" panose="020B0604020202020204" pitchFamily="34" charset="0"/>
              <a:buChar char="•"/>
            </a:pPr>
            <a:r>
              <a:rPr lang="en-US" b="0" dirty="0"/>
              <a:t>Ask pupils if they have heard of the word 'encryption' and if anyone can suggest what it means.</a:t>
            </a:r>
          </a:p>
          <a:p>
            <a:pPr marL="171450" indent="-171450">
              <a:buFont typeface="Arial" panose="020B0604020202020204" pitchFamily="34" charset="0"/>
              <a:buChar char="•"/>
            </a:pPr>
            <a:r>
              <a:rPr lang="en-US" b="0" dirty="0"/>
              <a:t>Click to reveal the elements of encryption. Put simply, encryption uses a 'key' (another computer file, but like a secret code!) which scrambles the data so that it's impossible to understand, like mixing up all the letters in a story or pixels in an image.</a:t>
            </a:r>
          </a:p>
          <a:p>
            <a:pPr marL="171450" indent="-171450">
              <a:buFont typeface="Arial" panose="020B0604020202020204" pitchFamily="34" charset="0"/>
              <a:buChar char="•"/>
            </a:pPr>
            <a:r>
              <a:rPr lang="en-US" b="0" dirty="0"/>
              <a:t>Unless you also have the key, you will not be able to unscramble the data. It's called a key because like a building, unless you have the key, you can't get in.</a:t>
            </a:r>
          </a:p>
          <a:p>
            <a:endParaRPr lang="en-US" b="0" dirty="0"/>
          </a:p>
          <a:p>
            <a:r>
              <a:rPr lang="en-US" b="0" dirty="0"/>
              <a:t>Before moving to the next slide, ask pupils to suggest some types of information that someone would want to keep safe by encrypting it.</a:t>
            </a:r>
          </a:p>
        </p:txBody>
      </p:sp>
      <p:sp>
        <p:nvSpPr>
          <p:cNvPr id="4" name="Slide Number Placeholder 3">
            <a:extLst>
              <a:ext uri="{FF2B5EF4-FFF2-40B4-BE49-F238E27FC236}">
                <a16:creationId xmlns:a16="http://schemas.microsoft.com/office/drawing/2014/main" id="{32C8FD2F-FC22-22D7-DD0A-76B05A3F5958}"/>
              </a:ext>
            </a:extLst>
          </p:cNvPr>
          <p:cNvSpPr>
            <a:spLocks noGrp="1"/>
          </p:cNvSpPr>
          <p:nvPr>
            <p:ph type="sldNum" sz="quarter" idx="5"/>
          </p:nvPr>
        </p:nvSpPr>
        <p:spPr/>
        <p:txBody>
          <a:bodyPr/>
          <a:lstStyle/>
          <a:p>
            <a:fld id="{477D6878-B396-C14E-83E9-7ED65B328F48}" type="slidenum">
              <a:rPr lang="en-US" smtClean="0"/>
              <a:pPr/>
              <a:t>16</a:t>
            </a:fld>
            <a:endParaRPr lang="en-US"/>
          </a:p>
        </p:txBody>
      </p:sp>
    </p:spTree>
    <p:extLst>
      <p:ext uri="{BB962C8B-B14F-4D97-AF65-F5344CB8AC3E}">
        <p14:creationId xmlns:p14="http://schemas.microsoft.com/office/powerpoint/2010/main" val="3689327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6CD29-938F-D759-064D-5793024056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95159-3CAE-CF00-CA1B-A9E99D5F1B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09C83-A31F-7B3E-2EEF-4BA43960A390}"/>
              </a:ext>
            </a:extLst>
          </p:cNvPr>
          <p:cNvSpPr>
            <a:spLocks noGrp="1"/>
          </p:cNvSpPr>
          <p:nvPr>
            <p:ph type="body" idx="1"/>
          </p:nvPr>
        </p:nvSpPr>
        <p:spPr/>
        <p:txBody>
          <a:bodyPr/>
          <a:lstStyle/>
          <a:p>
            <a:r>
              <a:rPr lang="en-US" dirty="0"/>
              <a:t>Challenge 2: Be safe with encryption | 4 slides, 1 worksheet | 10–15 minutes</a:t>
            </a:r>
          </a:p>
          <a:p>
            <a:endParaRPr lang="en-US" b="0" dirty="0"/>
          </a:p>
          <a:p>
            <a:pPr marL="171450" indent="-171450">
              <a:buFont typeface="Arial" panose="020B0604020202020204" pitchFamily="34" charset="0"/>
              <a:buChar char="•"/>
            </a:pPr>
            <a:r>
              <a:rPr lang="en-US" b="0" dirty="0"/>
              <a:t>Explain (or ask pupils to suggest) that personal information might mean anything from our address and phone number, to private things like bank account numbers or our medical records. It's anything that we might want to keep private or that someone might use in a way they shouldn’t e.g., a criminal using it to hack something.</a:t>
            </a:r>
          </a:p>
          <a:p>
            <a:pPr marL="171450" indent="-171450">
              <a:buFont typeface="Arial" panose="020B0604020202020204" pitchFamily="34" charset="0"/>
              <a:buChar char="•"/>
            </a:pPr>
            <a:r>
              <a:rPr lang="en-US" b="0" dirty="0"/>
              <a:t>Encryption is used both in the apps and </a:t>
            </a:r>
            <a:r>
              <a:rPr lang="en-US" b="0" dirty="0" err="1"/>
              <a:t>programmes</a:t>
            </a:r>
            <a:r>
              <a:rPr lang="en-US" b="0" dirty="0"/>
              <a:t> we use, and in how our data is sent and stored be people of </a:t>
            </a:r>
            <a:r>
              <a:rPr lang="en-US" b="0" dirty="0" err="1"/>
              <a:t>organisations</a:t>
            </a:r>
            <a:r>
              <a:rPr lang="en-US" b="0" dirty="0"/>
              <a:t> we choose to share it with.</a:t>
            </a:r>
          </a:p>
          <a:p>
            <a:pPr marL="171450" indent="-171450">
              <a:buFont typeface="Arial" panose="020B0604020202020204" pitchFamily="34" charset="0"/>
              <a:buChar char="•"/>
            </a:pPr>
            <a:r>
              <a:rPr lang="en-US" b="0" dirty="0"/>
              <a:t>Encryption protects our information from people we don’t want seeing or using it.</a:t>
            </a:r>
          </a:p>
        </p:txBody>
      </p:sp>
      <p:sp>
        <p:nvSpPr>
          <p:cNvPr id="4" name="Slide Number Placeholder 3">
            <a:extLst>
              <a:ext uri="{FF2B5EF4-FFF2-40B4-BE49-F238E27FC236}">
                <a16:creationId xmlns:a16="http://schemas.microsoft.com/office/drawing/2014/main" id="{F7B541DE-318C-0DE0-4955-A15F5AFFB5E0}"/>
              </a:ext>
            </a:extLst>
          </p:cNvPr>
          <p:cNvSpPr>
            <a:spLocks noGrp="1"/>
          </p:cNvSpPr>
          <p:nvPr>
            <p:ph type="sldNum" sz="quarter" idx="5"/>
          </p:nvPr>
        </p:nvSpPr>
        <p:spPr/>
        <p:txBody>
          <a:bodyPr/>
          <a:lstStyle/>
          <a:p>
            <a:fld id="{477D6878-B396-C14E-83E9-7ED65B328F48}" type="slidenum">
              <a:rPr lang="en-US" smtClean="0"/>
              <a:pPr/>
              <a:t>17</a:t>
            </a:fld>
            <a:endParaRPr lang="en-US"/>
          </a:p>
        </p:txBody>
      </p:sp>
    </p:spTree>
    <p:extLst>
      <p:ext uri="{BB962C8B-B14F-4D97-AF65-F5344CB8AC3E}">
        <p14:creationId xmlns:p14="http://schemas.microsoft.com/office/powerpoint/2010/main" val="3632657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BA607-BD41-B6CD-F879-26CEB96288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DEA94-446E-656B-E920-03F6E5EEF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E55260-1F35-7A65-5474-D56E569D75FF}"/>
              </a:ext>
            </a:extLst>
          </p:cNvPr>
          <p:cNvSpPr>
            <a:spLocks noGrp="1"/>
          </p:cNvSpPr>
          <p:nvPr>
            <p:ph type="body" idx="1"/>
          </p:nvPr>
        </p:nvSpPr>
        <p:spPr/>
        <p:txBody>
          <a:bodyPr/>
          <a:lstStyle/>
          <a:p>
            <a:r>
              <a:rPr lang="en-US" dirty="0"/>
              <a:t>Challenge 2: Be safe with encryption | 4 slides, 1 worksheet | 10–15 minutes</a:t>
            </a:r>
          </a:p>
          <a:p>
            <a:endParaRPr lang="en-US" b="0" dirty="0"/>
          </a:p>
          <a:p>
            <a:r>
              <a:rPr lang="en-US" b="1" dirty="0"/>
              <a:t>Pupils each need a copy of the 'Be safe with encryption' activity sheet.</a:t>
            </a:r>
          </a:p>
          <a:p>
            <a:endParaRPr lang="en-US" b="0" dirty="0"/>
          </a:p>
          <a:p>
            <a:pPr marL="171450" indent="-171450">
              <a:buFont typeface="Arial" panose="020B0604020202020204" pitchFamily="34" charset="0"/>
              <a:buChar char="•"/>
            </a:pPr>
            <a:r>
              <a:rPr lang="en-US" b="0" dirty="0"/>
              <a:t>Introduce the Caesar cipher, in use since Roman times. This uses a number as the key.</a:t>
            </a:r>
          </a:p>
          <a:p>
            <a:pPr marL="171450" indent="-171450">
              <a:buFont typeface="Arial" panose="020B0604020202020204" pitchFamily="34" charset="0"/>
              <a:buChar char="•"/>
            </a:pPr>
            <a:r>
              <a:rPr lang="en-US" b="0" dirty="0"/>
              <a:t>Review the activity sheet. The files that Poppy, Shayma, Adam and Joe have requested from the server are all encrypted.  Each file uses a Caesar cipher that is either +1, +3 or +5 letters.</a:t>
            </a:r>
          </a:p>
          <a:p>
            <a:pPr marL="171450" indent="-171450">
              <a:buFont typeface="Arial" panose="020B0604020202020204" pitchFamily="34" charset="0"/>
              <a:buChar char="•"/>
            </a:pPr>
            <a:r>
              <a:rPr lang="en-US" b="0" dirty="0"/>
              <a:t>Pupils need to use the alphabet on the activity sheet to help them identify how to shift the letters back to their correct position. Do they need to count back 1, 3 or 5 letters to get from the encrypted version to the readable version?</a:t>
            </a:r>
          </a:p>
          <a:p>
            <a:endParaRPr lang="en-US" b="0" dirty="0"/>
          </a:p>
          <a:p>
            <a:r>
              <a:rPr lang="en-US" b="1" dirty="0"/>
              <a:t>Support: </a:t>
            </a:r>
          </a:p>
          <a:p>
            <a:endParaRPr lang="en-US" b="0" dirty="0"/>
          </a:p>
          <a:p>
            <a:pPr marL="171450" indent="-171450">
              <a:buFont typeface="Arial" panose="020B0604020202020204" pitchFamily="34" charset="0"/>
              <a:buChar char="•"/>
            </a:pPr>
            <a:r>
              <a:rPr lang="en-US" b="0" dirty="0"/>
              <a:t>Complete Adam's decryption first by counting 1 letter back for each letter as a whole class. </a:t>
            </a:r>
          </a:p>
          <a:p>
            <a:pPr marL="171450" indent="-171450">
              <a:buFont typeface="Arial" panose="020B0604020202020204" pitchFamily="34" charset="0"/>
              <a:buChar char="•"/>
            </a:pPr>
            <a:r>
              <a:rPr lang="en-US" b="0" dirty="0"/>
              <a:t>Work out, as a class, how many letters they have to shift back for each person’s files e.g. Adam, Shayma etc.</a:t>
            </a:r>
          </a:p>
          <a:p>
            <a:pPr marL="171450" indent="-171450">
              <a:buFont typeface="Arial" panose="020B0604020202020204" pitchFamily="34" charset="0"/>
              <a:buChar char="•"/>
            </a:pPr>
            <a:r>
              <a:rPr lang="en-US" b="0" dirty="0"/>
              <a:t>Discuss how to work back when pupils reach 'A' but need to go back further – they continue with 'Z' next, then 'Y' etc.</a:t>
            </a:r>
          </a:p>
          <a:p>
            <a:endParaRPr lang="en-US" b="0" dirty="0"/>
          </a:p>
          <a:p>
            <a:r>
              <a:rPr lang="en-US" b="1" dirty="0"/>
              <a:t>Challenge: </a:t>
            </a:r>
          </a:p>
          <a:p>
            <a:endParaRPr lang="en-US" b="0" dirty="0"/>
          </a:p>
          <a:p>
            <a:pPr marL="171450" indent="-171450">
              <a:buFont typeface="Arial" panose="020B0604020202020204" pitchFamily="34" charset="0"/>
              <a:buChar char="•"/>
            </a:pPr>
            <a:r>
              <a:rPr lang="en-US" b="0" dirty="0"/>
              <a:t>Pupils work independently and complete all four decryptions.</a:t>
            </a:r>
          </a:p>
        </p:txBody>
      </p:sp>
      <p:sp>
        <p:nvSpPr>
          <p:cNvPr id="4" name="Slide Number Placeholder 3">
            <a:extLst>
              <a:ext uri="{FF2B5EF4-FFF2-40B4-BE49-F238E27FC236}">
                <a16:creationId xmlns:a16="http://schemas.microsoft.com/office/drawing/2014/main" id="{A55A0214-747E-50E5-352F-47ED7AA0B187}"/>
              </a:ext>
            </a:extLst>
          </p:cNvPr>
          <p:cNvSpPr>
            <a:spLocks noGrp="1"/>
          </p:cNvSpPr>
          <p:nvPr>
            <p:ph type="sldNum" sz="quarter" idx="5"/>
          </p:nvPr>
        </p:nvSpPr>
        <p:spPr/>
        <p:txBody>
          <a:bodyPr/>
          <a:lstStyle/>
          <a:p>
            <a:fld id="{477D6878-B396-C14E-83E9-7ED65B328F48}" type="slidenum">
              <a:rPr lang="en-US" smtClean="0"/>
              <a:pPr/>
              <a:t>18</a:t>
            </a:fld>
            <a:endParaRPr lang="en-US"/>
          </a:p>
        </p:txBody>
      </p:sp>
    </p:spTree>
    <p:extLst>
      <p:ext uri="{BB962C8B-B14F-4D97-AF65-F5344CB8AC3E}">
        <p14:creationId xmlns:p14="http://schemas.microsoft.com/office/powerpoint/2010/main" val="2050633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87FF5-FC7C-4B49-F5EA-44175F72E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3B9220-B1CF-9A12-3173-E83900D62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F1826-C5A7-A094-8D08-4F4ADB908118}"/>
              </a:ext>
            </a:extLst>
          </p:cNvPr>
          <p:cNvSpPr>
            <a:spLocks noGrp="1"/>
          </p:cNvSpPr>
          <p:nvPr>
            <p:ph type="body" idx="1"/>
          </p:nvPr>
        </p:nvSpPr>
        <p:spPr/>
        <p:txBody>
          <a:bodyPr/>
          <a:lstStyle/>
          <a:p>
            <a:r>
              <a:rPr lang="en-US" dirty="0"/>
              <a:t>Printable worksheet</a:t>
            </a:r>
          </a:p>
        </p:txBody>
      </p:sp>
      <p:sp>
        <p:nvSpPr>
          <p:cNvPr id="4" name="Slide Number Placeholder 3">
            <a:extLst>
              <a:ext uri="{FF2B5EF4-FFF2-40B4-BE49-F238E27FC236}">
                <a16:creationId xmlns:a16="http://schemas.microsoft.com/office/drawing/2014/main" id="{37EE8139-CDD1-0C5D-D618-1023F0C5E877}"/>
              </a:ext>
            </a:extLst>
          </p:cNvPr>
          <p:cNvSpPr>
            <a:spLocks noGrp="1"/>
          </p:cNvSpPr>
          <p:nvPr>
            <p:ph type="sldNum" sz="quarter" idx="5"/>
          </p:nvPr>
        </p:nvSpPr>
        <p:spPr/>
        <p:txBody>
          <a:bodyPr/>
          <a:lstStyle/>
          <a:p>
            <a:fld id="{477D6878-B396-C14E-83E9-7ED65B328F48}" type="slidenum">
              <a:rPr lang="en-US" smtClean="0"/>
              <a:pPr/>
              <a:t>19</a:t>
            </a:fld>
            <a:endParaRPr lang="en-US"/>
          </a:p>
        </p:txBody>
      </p:sp>
    </p:spTree>
    <p:extLst>
      <p:ext uri="{BB962C8B-B14F-4D97-AF65-F5344CB8AC3E}">
        <p14:creationId xmlns:p14="http://schemas.microsoft.com/office/powerpoint/2010/main" val="3012976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A4847-80C7-E406-B6B9-21F0CEFAE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84C6B-9C2D-B63A-8DBD-E752273B74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9BD858-3E41-63AE-2E0D-39BA8F9EC236}"/>
              </a:ext>
            </a:extLst>
          </p:cNvPr>
          <p:cNvSpPr>
            <a:spLocks noGrp="1"/>
          </p:cNvSpPr>
          <p:nvPr>
            <p:ph type="body" idx="1"/>
          </p:nvPr>
        </p:nvSpPr>
        <p:spPr/>
        <p:txBody>
          <a:bodyPr/>
          <a:lstStyle/>
          <a:p>
            <a:r>
              <a:rPr lang="en-US" dirty="0"/>
              <a:t>Challenge 2: Be safe with encryption | 4 slides, 1 worksheet | 10–15 minutes</a:t>
            </a:r>
          </a:p>
          <a:p>
            <a:endParaRPr lang="en-US" b="0" dirty="0"/>
          </a:p>
          <a:p>
            <a:r>
              <a:rPr lang="en-US" b="0" dirty="0"/>
              <a:t>Briefly review the four deciphered files.</a:t>
            </a:r>
          </a:p>
        </p:txBody>
      </p:sp>
      <p:sp>
        <p:nvSpPr>
          <p:cNvPr id="4" name="Slide Number Placeholder 3">
            <a:extLst>
              <a:ext uri="{FF2B5EF4-FFF2-40B4-BE49-F238E27FC236}">
                <a16:creationId xmlns:a16="http://schemas.microsoft.com/office/drawing/2014/main" id="{83ED57BA-F170-2911-81AA-D95EAF5437F5}"/>
              </a:ext>
            </a:extLst>
          </p:cNvPr>
          <p:cNvSpPr>
            <a:spLocks noGrp="1"/>
          </p:cNvSpPr>
          <p:nvPr>
            <p:ph type="sldNum" sz="quarter" idx="5"/>
          </p:nvPr>
        </p:nvSpPr>
        <p:spPr/>
        <p:txBody>
          <a:bodyPr/>
          <a:lstStyle/>
          <a:p>
            <a:fld id="{477D6878-B396-C14E-83E9-7ED65B328F48}" type="slidenum">
              <a:rPr lang="en-US" smtClean="0"/>
              <a:pPr/>
              <a:t>20</a:t>
            </a:fld>
            <a:endParaRPr lang="en-US"/>
          </a:p>
        </p:txBody>
      </p:sp>
    </p:spTree>
    <p:extLst>
      <p:ext uri="{BB962C8B-B14F-4D97-AF65-F5344CB8AC3E}">
        <p14:creationId xmlns:p14="http://schemas.microsoft.com/office/powerpoint/2010/main" val="2227864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0C7DC-FDB6-A5E0-2738-EA7D61789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58CA5-1F6F-1001-505C-51FA46317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23B2EF-FBB6-C39D-6E1A-52BDA9AA64DA}"/>
              </a:ext>
            </a:extLst>
          </p:cNvPr>
          <p:cNvSpPr>
            <a:spLocks noGrp="1"/>
          </p:cNvSpPr>
          <p:nvPr>
            <p:ph type="body" idx="1"/>
          </p:nvPr>
        </p:nvSpPr>
        <p:spPr/>
        <p:txBody>
          <a:bodyPr/>
          <a:lstStyle/>
          <a:p>
            <a:r>
              <a:rPr lang="en-US" b="1" dirty="0"/>
              <a:t>Challenge 3 | 3 slides, 1 worksheet |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Pupils each need a copy of the activity sheet 'Superhero challenge: test your learning', which is a crossword.</a:t>
            </a:r>
          </a:p>
          <a:p>
            <a:endParaRPr lang="en-US" b="0" dirty="0"/>
          </a:p>
          <a:p>
            <a:pPr marL="171450" indent="-171450">
              <a:buFont typeface="Arial" panose="020B0604020202020204" pitchFamily="34" charset="0"/>
              <a:buChar char="•"/>
            </a:pPr>
            <a:r>
              <a:rPr lang="en-US" b="0" dirty="0"/>
              <a:t>Briefly review what pupils have learned across lessons 1 and 2.</a:t>
            </a:r>
          </a:p>
          <a:p>
            <a:endParaRPr lang="en-US" b="0" dirty="0"/>
          </a:p>
          <a:p>
            <a:r>
              <a:rPr lang="en-US" b="1" dirty="0"/>
              <a:t>Support: </a:t>
            </a:r>
          </a:p>
          <a:p>
            <a:endParaRPr lang="en-US" b="0" dirty="0"/>
          </a:p>
          <a:p>
            <a:pPr marL="171450" indent="-171450">
              <a:buFont typeface="Arial" panose="020B0604020202020204" pitchFamily="34" charset="0"/>
              <a:buChar char="•"/>
            </a:pPr>
            <a:r>
              <a:rPr lang="en-US" b="0" dirty="0"/>
              <a:t>Work as a class, discussing the crossword clues together, or assigning each clue to a table / group.</a:t>
            </a:r>
          </a:p>
          <a:p>
            <a:endParaRPr lang="en-US" b="0" dirty="0"/>
          </a:p>
          <a:p>
            <a:r>
              <a:rPr lang="en-US" b="1" dirty="0"/>
              <a:t>Challenge: </a:t>
            </a:r>
          </a:p>
          <a:p>
            <a:endParaRPr lang="en-US" b="0" dirty="0"/>
          </a:p>
          <a:p>
            <a:pPr marL="171450" indent="-171450">
              <a:buFont typeface="Arial" panose="020B0604020202020204" pitchFamily="34" charset="0"/>
              <a:buChar char="•"/>
            </a:pPr>
            <a:r>
              <a:rPr lang="en-US" b="0" dirty="0"/>
              <a:t>Pupils work individually or in pairs to complete.</a:t>
            </a:r>
          </a:p>
          <a:p>
            <a:pPr marL="171450" indent="-171450">
              <a:buFont typeface="Arial" panose="020B0604020202020204" pitchFamily="34" charset="0"/>
              <a:buChar char="•"/>
            </a:pPr>
            <a:r>
              <a:rPr lang="en-US" b="0" dirty="0"/>
              <a:t>For an element of competition, a timer could be added!</a:t>
            </a:r>
          </a:p>
        </p:txBody>
      </p:sp>
      <p:sp>
        <p:nvSpPr>
          <p:cNvPr id="4" name="Slide Number Placeholder 3">
            <a:extLst>
              <a:ext uri="{FF2B5EF4-FFF2-40B4-BE49-F238E27FC236}">
                <a16:creationId xmlns:a16="http://schemas.microsoft.com/office/drawing/2014/main" id="{2AF5E749-9189-BC3C-F8E7-A4C4E85FE90E}"/>
              </a:ext>
            </a:extLst>
          </p:cNvPr>
          <p:cNvSpPr>
            <a:spLocks noGrp="1"/>
          </p:cNvSpPr>
          <p:nvPr>
            <p:ph type="sldNum" sz="quarter" idx="5"/>
          </p:nvPr>
        </p:nvSpPr>
        <p:spPr/>
        <p:txBody>
          <a:bodyPr/>
          <a:lstStyle/>
          <a:p>
            <a:fld id="{477D6878-B396-C14E-83E9-7ED65B328F48}" type="slidenum">
              <a:rPr lang="en-US" smtClean="0"/>
              <a:pPr/>
              <a:t>22</a:t>
            </a:fld>
            <a:endParaRPr lang="en-US"/>
          </a:p>
        </p:txBody>
      </p:sp>
    </p:spTree>
    <p:extLst>
      <p:ext uri="{BB962C8B-B14F-4D97-AF65-F5344CB8AC3E}">
        <p14:creationId xmlns:p14="http://schemas.microsoft.com/office/powerpoint/2010/main" val="480840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D6878-B396-C14E-83E9-7ED65B328F48}" type="slidenum">
              <a:rPr lang="en-US" smtClean="0"/>
              <a:pPr/>
              <a:t>2</a:t>
            </a:fld>
            <a:endParaRPr lang="en-US"/>
          </a:p>
        </p:txBody>
      </p:sp>
    </p:spTree>
    <p:extLst>
      <p:ext uri="{BB962C8B-B14F-4D97-AF65-F5344CB8AC3E}">
        <p14:creationId xmlns:p14="http://schemas.microsoft.com/office/powerpoint/2010/main" val="2118083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C627F-92BC-EC93-9F45-49FC8B958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72386-99B2-DECD-D4D7-9EBB82AED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5B014-82F6-90BB-E3DD-244BE1308003}"/>
              </a:ext>
            </a:extLst>
          </p:cNvPr>
          <p:cNvSpPr>
            <a:spLocks noGrp="1"/>
          </p:cNvSpPr>
          <p:nvPr>
            <p:ph type="body" idx="1"/>
          </p:nvPr>
        </p:nvSpPr>
        <p:spPr/>
        <p:txBody>
          <a:bodyPr/>
          <a:lstStyle/>
          <a:p>
            <a:r>
              <a:rPr lang="en-US" dirty="0"/>
              <a:t>Printable worksheet</a:t>
            </a:r>
          </a:p>
        </p:txBody>
      </p:sp>
      <p:sp>
        <p:nvSpPr>
          <p:cNvPr id="4" name="Slide Number Placeholder 3">
            <a:extLst>
              <a:ext uri="{FF2B5EF4-FFF2-40B4-BE49-F238E27FC236}">
                <a16:creationId xmlns:a16="http://schemas.microsoft.com/office/drawing/2014/main" id="{AB27602E-9BFD-EA91-55CB-355836E2D43E}"/>
              </a:ext>
            </a:extLst>
          </p:cNvPr>
          <p:cNvSpPr>
            <a:spLocks noGrp="1"/>
          </p:cNvSpPr>
          <p:nvPr>
            <p:ph type="sldNum" sz="quarter" idx="5"/>
          </p:nvPr>
        </p:nvSpPr>
        <p:spPr/>
        <p:txBody>
          <a:bodyPr/>
          <a:lstStyle/>
          <a:p>
            <a:fld id="{477D6878-B396-C14E-83E9-7ED65B328F48}" type="slidenum">
              <a:rPr lang="en-US" smtClean="0"/>
              <a:pPr/>
              <a:t>23</a:t>
            </a:fld>
            <a:endParaRPr lang="en-US"/>
          </a:p>
        </p:txBody>
      </p:sp>
    </p:spTree>
    <p:extLst>
      <p:ext uri="{BB962C8B-B14F-4D97-AF65-F5344CB8AC3E}">
        <p14:creationId xmlns:p14="http://schemas.microsoft.com/office/powerpoint/2010/main" val="3160207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5086D-FA0D-9297-99E8-15D246DE1B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A6EF9-586D-F488-3EE9-F66DB3584A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BBDDFE-C2CA-6F16-51C7-D2330832A32E}"/>
              </a:ext>
            </a:extLst>
          </p:cNvPr>
          <p:cNvSpPr>
            <a:spLocks noGrp="1"/>
          </p:cNvSpPr>
          <p:nvPr>
            <p:ph type="body" idx="1"/>
          </p:nvPr>
        </p:nvSpPr>
        <p:spPr/>
        <p:txBody>
          <a:bodyPr/>
          <a:lstStyle/>
          <a:p>
            <a:r>
              <a:rPr lang="en-US" dirty="0"/>
              <a:t>Challenge 3 | 3 slides, 1 worksheet | 10 minutes</a:t>
            </a:r>
          </a:p>
          <a:p>
            <a:endParaRPr lang="en-US" dirty="0"/>
          </a:p>
          <a:p>
            <a:r>
              <a:rPr lang="en-US" b="0" dirty="0"/>
              <a:t>Review the correct answers to each clue.</a:t>
            </a:r>
          </a:p>
        </p:txBody>
      </p:sp>
      <p:sp>
        <p:nvSpPr>
          <p:cNvPr id="4" name="Slide Number Placeholder 3">
            <a:extLst>
              <a:ext uri="{FF2B5EF4-FFF2-40B4-BE49-F238E27FC236}">
                <a16:creationId xmlns:a16="http://schemas.microsoft.com/office/drawing/2014/main" id="{700F8051-FD44-A74A-A08D-A1E4D0F3C62D}"/>
              </a:ext>
            </a:extLst>
          </p:cNvPr>
          <p:cNvSpPr>
            <a:spLocks noGrp="1"/>
          </p:cNvSpPr>
          <p:nvPr>
            <p:ph type="sldNum" sz="quarter" idx="5"/>
          </p:nvPr>
        </p:nvSpPr>
        <p:spPr/>
        <p:txBody>
          <a:bodyPr/>
          <a:lstStyle/>
          <a:p>
            <a:fld id="{477D6878-B396-C14E-83E9-7ED65B328F48}" type="slidenum">
              <a:rPr lang="en-US" smtClean="0"/>
              <a:pPr/>
              <a:t>24</a:t>
            </a:fld>
            <a:endParaRPr lang="en-US"/>
          </a:p>
        </p:txBody>
      </p:sp>
    </p:spTree>
    <p:extLst>
      <p:ext uri="{BB962C8B-B14F-4D97-AF65-F5344CB8AC3E}">
        <p14:creationId xmlns:p14="http://schemas.microsoft.com/office/powerpoint/2010/main" val="3210822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477D6878-B396-C14E-83E9-7ED65B328F48}" type="slidenum">
              <a:rPr lang="en-US" smtClean="0"/>
              <a:pPr/>
              <a:t>25</a:t>
            </a:fld>
            <a:endParaRPr lang="en-US"/>
          </a:p>
        </p:txBody>
      </p:sp>
    </p:spTree>
    <p:extLst>
      <p:ext uri="{BB962C8B-B14F-4D97-AF65-F5344CB8AC3E}">
        <p14:creationId xmlns:p14="http://schemas.microsoft.com/office/powerpoint/2010/main" val="2914735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A7643-1B10-8A58-E1DE-323460949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363557-8648-0AF6-D9D6-C08DF6DB4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51E22C-6910-7C06-BD07-EF7CC7977061}"/>
              </a:ext>
            </a:extLst>
          </p:cNvPr>
          <p:cNvSpPr>
            <a:spLocks noGrp="1"/>
          </p:cNvSpPr>
          <p:nvPr>
            <p:ph type="body" idx="1"/>
          </p:nvPr>
        </p:nvSpPr>
        <p:spPr/>
        <p:txBody>
          <a:bodyPr/>
          <a:lstStyle/>
          <a:p>
            <a:r>
              <a:rPr lang="en-US" dirty="0"/>
              <a:t>Plenary | 1 slide | 5 minutes</a:t>
            </a:r>
          </a:p>
          <a:p>
            <a:endParaRPr lang="en-US" dirty="0"/>
          </a:p>
          <a:p>
            <a:r>
              <a:rPr lang="en-US" b="0" dirty="0"/>
              <a:t>Pupils can rate how confident they feel against the learning outcomes using emojis or the pupil’s / teacher's preferred approach e.g. scale of 1-10, 3 emotions, knowledge confidence box etc.</a:t>
            </a:r>
          </a:p>
        </p:txBody>
      </p:sp>
      <p:sp>
        <p:nvSpPr>
          <p:cNvPr id="4" name="Slide Number Placeholder 3">
            <a:extLst>
              <a:ext uri="{FF2B5EF4-FFF2-40B4-BE49-F238E27FC236}">
                <a16:creationId xmlns:a16="http://schemas.microsoft.com/office/drawing/2014/main" id="{977288D9-25FD-0709-A45E-61A42FCAEFB4}"/>
              </a:ext>
            </a:extLst>
          </p:cNvPr>
          <p:cNvSpPr>
            <a:spLocks noGrp="1"/>
          </p:cNvSpPr>
          <p:nvPr>
            <p:ph type="sldNum" sz="quarter" idx="5"/>
          </p:nvPr>
        </p:nvSpPr>
        <p:spPr/>
        <p:txBody>
          <a:bodyPr/>
          <a:lstStyle/>
          <a:p>
            <a:fld id="{477D6878-B396-C14E-83E9-7ED65B328F48}" type="slidenum">
              <a:rPr lang="en-US" smtClean="0"/>
              <a:pPr/>
              <a:t>26</a:t>
            </a:fld>
            <a:endParaRPr lang="en-US"/>
          </a:p>
        </p:txBody>
      </p:sp>
    </p:spTree>
    <p:extLst>
      <p:ext uri="{BB962C8B-B14F-4D97-AF65-F5344CB8AC3E}">
        <p14:creationId xmlns:p14="http://schemas.microsoft.com/office/powerpoint/2010/main" val="2208542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DE0B9-4FC1-33F7-1BC4-BAC4A8270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88813-A0A4-5C10-5C46-AF8843423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B7F9CA-EF6B-5213-3250-3C71B0B745E9}"/>
              </a:ext>
            </a:extLst>
          </p:cNvPr>
          <p:cNvSpPr>
            <a:spLocks noGrp="1"/>
          </p:cNvSpPr>
          <p:nvPr>
            <p:ph type="body" idx="1"/>
          </p:nvPr>
        </p:nvSpPr>
        <p:spPr/>
        <p:txBody>
          <a:bodyPr/>
          <a:lstStyle/>
          <a:p>
            <a:r>
              <a:rPr lang="en-US" b="0" dirty="0"/>
              <a:t>Plenary | 3 slides | 5-10 minutes</a:t>
            </a:r>
          </a:p>
          <a:p>
            <a:endParaRPr lang="en-US" b="0" dirty="0"/>
          </a:p>
          <a:p>
            <a:r>
              <a:rPr lang="en-US" b="0" dirty="0"/>
              <a:t>Get pupils excited with what is to come next!</a:t>
            </a:r>
          </a:p>
        </p:txBody>
      </p:sp>
      <p:sp>
        <p:nvSpPr>
          <p:cNvPr id="4" name="Slide Number Placeholder 3">
            <a:extLst>
              <a:ext uri="{FF2B5EF4-FFF2-40B4-BE49-F238E27FC236}">
                <a16:creationId xmlns:a16="http://schemas.microsoft.com/office/drawing/2014/main" id="{0FA5975B-29A8-F71B-AB67-26F7484DB72F}"/>
              </a:ext>
            </a:extLst>
          </p:cNvPr>
          <p:cNvSpPr>
            <a:spLocks noGrp="1"/>
          </p:cNvSpPr>
          <p:nvPr>
            <p:ph type="sldNum" sz="quarter" idx="5"/>
          </p:nvPr>
        </p:nvSpPr>
        <p:spPr/>
        <p:txBody>
          <a:bodyPr/>
          <a:lstStyle/>
          <a:p>
            <a:fld id="{477D6878-B396-C14E-83E9-7ED65B328F48}" type="slidenum">
              <a:rPr lang="en-US" smtClean="0"/>
              <a:pPr/>
              <a:t>27</a:t>
            </a:fld>
            <a:endParaRPr lang="en-US"/>
          </a:p>
        </p:txBody>
      </p:sp>
    </p:spTree>
    <p:extLst>
      <p:ext uri="{BB962C8B-B14F-4D97-AF65-F5344CB8AC3E}">
        <p14:creationId xmlns:p14="http://schemas.microsoft.com/office/powerpoint/2010/main" val="2952209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D6878-B396-C14E-83E9-7ED65B328F48}" type="slidenum">
              <a:rPr lang="en-US" smtClean="0"/>
              <a:pPr/>
              <a:t>3</a:t>
            </a:fld>
            <a:endParaRPr lang="en-US"/>
          </a:p>
        </p:txBody>
      </p:sp>
    </p:spTree>
    <p:extLst>
      <p:ext uri="{BB962C8B-B14F-4D97-AF65-F5344CB8AC3E}">
        <p14:creationId xmlns:p14="http://schemas.microsoft.com/office/powerpoint/2010/main" val="3024278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90685-29B8-E0A1-F3AB-DBCA82B69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85C28-71F9-EA43-2852-A41D6DFA8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90DD0D-FA36-02F1-96A3-8C73720560EE}"/>
              </a:ext>
            </a:extLst>
          </p:cNvPr>
          <p:cNvSpPr>
            <a:spLocks noGrp="1"/>
          </p:cNvSpPr>
          <p:nvPr>
            <p:ph type="body" idx="1"/>
          </p:nvPr>
        </p:nvSpPr>
        <p:spPr/>
        <p:txBody>
          <a:bodyPr/>
          <a:lstStyle/>
          <a:p>
            <a:pPr>
              <a:buNone/>
            </a:pPr>
            <a:r>
              <a:rPr lang="en-GB" b="1" dirty="0">
                <a:effectLst/>
                <a:latin typeface="Tahoma" panose="020B0604030504040204" pitchFamily="34" charset="0"/>
                <a:ea typeface="Tahoma" panose="020B0604030504040204" pitchFamily="34" charset="0"/>
                <a:cs typeface="Tahoma" panose="020B0604030504040204" pitchFamily="34" charset="0"/>
              </a:rPr>
              <a:t>Introduction | 1 slide | 2 minutes</a:t>
            </a:r>
          </a:p>
          <a:p>
            <a:pPr>
              <a:buNone/>
            </a:pPr>
            <a:endParaRPr lang="en-GB" b="0" dirty="0">
              <a:effectLst/>
              <a:latin typeface="Tahoma" panose="020B0604030504040204" pitchFamily="34" charset="0"/>
              <a:ea typeface="Tahoma" panose="020B0604030504040204" pitchFamily="34" charset="0"/>
              <a:cs typeface="Tahoma" panose="020B0604030504040204" pitchFamily="34" charset="0"/>
            </a:endParaRPr>
          </a:p>
          <a:p>
            <a:pPr>
              <a:buNone/>
            </a:pPr>
            <a:r>
              <a:rPr lang="en-GB" b="0" dirty="0">
                <a:effectLst/>
                <a:latin typeface="Tahoma" panose="020B0604030504040204" pitchFamily="34" charset="0"/>
                <a:ea typeface="Tahoma" panose="020B0604030504040204" pitchFamily="34" charset="0"/>
                <a:cs typeface="Tahoma" panose="020B0604030504040204" pitchFamily="34" charset="0"/>
              </a:rPr>
              <a:t>Review the learning outcomes. Pupils will reflect on their progress and attainment at the end of the lesson.</a:t>
            </a:r>
          </a:p>
        </p:txBody>
      </p:sp>
      <p:sp>
        <p:nvSpPr>
          <p:cNvPr id="4" name="Slide Number Placeholder 3">
            <a:extLst>
              <a:ext uri="{FF2B5EF4-FFF2-40B4-BE49-F238E27FC236}">
                <a16:creationId xmlns:a16="http://schemas.microsoft.com/office/drawing/2014/main" id="{93FE3BA8-2D78-1FA5-081C-B6E922B777C8}"/>
              </a:ext>
            </a:extLst>
          </p:cNvPr>
          <p:cNvSpPr>
            <a:spLocks noGrp="1"/>
          </p:cNvSpPr>
          <p:nvPr>
            <p:ph type="sldNum" sz="quarter" idx="5"/>
          </p:nvPr>
        </p:nvSpPr>
        <p:spPr/>
        <p:txBody>
          <a:bodyPr/>
          <a:lstStyle/>
          <a:p>
            <a:fld id="{477D6878-B396-C14E-83E9-7ED65B328F48}" type="slidenum">
              <a:rPr lang="en-US" smtClean="0"/>
              <a:pPr/>
              <a:t>4</a:t>
            </a:fld>
            <a:endParaRPr lang="en-US"/>
          </a:p>
        </p:txBody>
      </p:sp>
    </p:spTree>
    <p:extLst>
      <p:ext uri="{BB962C8B-B14F-4D97-AF65-F5344CB8AC3E}">
        <p14:creationId xmlns:p14="http://schemas.microsoft.com/office/powerpoint/2010/main" val="915065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Printable word bank to support pupils with new and/or complex key words covered in the lesson.</a:t>
            </a:r>
          </a:p>
        </p:txBody>
      </p:sp>
      <p:sp>
        <p:nvSpPr>
          <p:cNvPr id="4" name="Slide Number Placeholder 3"/>
          <p:cNvSpPr>
            <a:spLocks noGrp="1"/>
          </p:cNvSpPr>
          <p:nvPr>
            <p:ph type="sldNum" sz="quarter" idx="5"/>
          </p:nvPr>
        </p:nvSpPr>
        <p:spPr/>
        <p:txBody>
          <a:bodyPr/>
          <a:lstStyle/>
          <a:p>
            <a:fld id="{477D6878-B396-C14E-83E9-7ED65B328F48}" type="slidenum">
              <a:rPr lang="en-US" smtClean="0"/>
              <a:pPr/>
              <a:t>5</a:t>
            </a:fld>
            <a:endParaRPr lang="en-US"/>
          </a:p>
        </p:txBody>
      </p:sp>
    </p:spTree>
    <p:extLst>
      <p:ext uri="{BB962C8B-B14F-4D97-AF65-F5344CB8AC3E}">
        <p14:creationId xmlns:p14="http://schemas.microsoft.com/office/powerpoint/2010/main" val="1021580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E365D-3AD5-2913-3FA5-A775CA579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2E5BF-321B-B488-E720-E289E36B79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FF54F-646E-018E-8569-E7B4143A5AD4}"/>
              </a:ext>
            </a:extLst>
          </p:cNvPr>
          <p:cNvSpPr>
            <a:spLocks noGrp="1"/>
          </p:cNvSpPr>
          <p:nvPr>
            <p:ph type="body" idx="1"/>
          </p:nvPr>
        </p:nvSpPr>
        <p:spPr/>
        <p:txBody>
          <a:bodyPr/>
          <a:lstStyle/>
          <a:p>
            <a:pPr>
              <a:buNone/>
            </a:pPr>
            <a:r>
              <a:rPr lang="en-GB" b="1" dirty="0">
                <a:effectLst/>
                <a:latin typeface="Tahoma" panose="020B0604030504040204" pitchFamily="34" charset="0"/>
                <a:ea typeface="Tahoma" panose="020B0604030504040204" pitchFamily="34" charset="0"/>
                <a:cs typeface="Tahoma" panose="020B0604030504040204" pitchFamily="34" charset="0"/>
              </a:rPr>
              <a:t>Recap | 1 slides | 5 minutes</a:t>
            </a:r>
          </a:p>
          <a:p>
            <a:pPr>
              <a:buNone/>
            </a:pPr>
            <a:endParaRPr lang="en-GB" b="0" dirty="0">
              <a:effectLst/>
              <a:latin typeface="Tahoma" panose="020B0604030504040204" pitchFamily="34" charset="0"/>
              <a:ea typeface="Tahoma" panose="020B0604030504040204" pitchFamily="34" charset="0"/>
              <a:cs typeface="Tahoma" panose="020B0604030504040204" pitchFamily="34" charset="0"/>
            </a:endParaRPr>
          </a:p>
          <a:p>
            <a:pPr>
              <a:buNone/>
            </a:pPr>
            <a:r>
              <a:rPr lang="en-GB" b="0" dirty="0">
                <a:effectLst/>
                <a:latin typeface="Tahoma" panose="020B0604030504040204" pitchFamily="34" charset="0"/>
                <a:ea typeface="Tahoma" panose="020B0604030504040204" pitchFamily="34" charset="0"/>
                <a:cs typeface="Tahoma" panose="020B0604030504040204" pitchFamily="34" charset="0"/>
              </a:rPr>
              <a:t>Either as a whole class, in pairs to feed back to the class or on mini whiteboards, support pupils in recalling key terms from the previous session.</a:t>
            </a:r>
          </a:p>
        </p:txBody>
      </p:sp>
      <p:sp>
        <p:nvSpPr>
          <p:cNvPr id="4" name="Slide Number Placeholder 3">
            <a:extLst>
              <a:ext uri="{FF2B5EF4-FFF2-40B4-BE49-F238E27FC236}">
                <a16:creationId xmlns:a16="http://schemas.microsoft.com/office/drawing/2014/main" id="{05FC25BD-2780-036E-C5B6-71D917B54390}"/>
              </a:ext>
            </a:extLst>
          </p:cNvPr>
          <p:cNvSpPr>
            <a:spLocks noGrp="1"/>
          </p:cNvSpPr>
          <p:nvPr>
            <p:ph type="sldNum" sz="quarter" idx="5"/>
          </p:nvPr>
        </p:nvSpPr>
        <p:spPr/>
        <p:txBody>
          <a:bodyPr/>
          <a:lstStyle/>
          <a:p>
            <a:fld id="{477D6878-B396-C14E-83E9-7ED65B328F48}" type="slidenum">
              <a:rPr lang="en-US" smtClean="0"/>
              <a:pPr/>
              <a:t>6</a:t>
            </a:fld>
            <a:endParaRPr lang="en-US"/>
          </a:p>
        </p:txBody>
      </p:sp>
    </p:spTree>
    <p:extLst>
      <p:ext uri="{BB962C8B-B14F-4D97-AF65-F5344CB8AC3E}">
        <p14:creationId xmlns:p14="http://schemas.microsoft.com/office/powerpoint/2010/main" val="3933671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7E61B-3F5F-BD36-394D-BC09BCC61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94E7C-0156-2481-2BEE-810B93DB0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CE053-2799-1FDE-6969-47787C148281}"/>
              </a:ext>
            </a:extLst>
          </p:cNvPr>
          <p:cNvSpPr>
            <a:spLocks noGrp="1"/>
          </p:cNvSpPr>
          <p:nvPr>
            <p:ph type="body" idx="1"/>
          </p:nvPr>
        </p:nvSpPr>
        <p:spPr/>
        <p:txBody>
          <a:bodyPr/>
          <a:lstStyle/>
          <a:p>
            <a:pPr rtl="0" fontAlgn="base"/>
            <a:r>
              <a:rPr lang="en-US" sz="12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Challenge 1: Communicate in binary | 5 slides, 2 worksheets | 15 minutes</a:t>
            </a: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endParaRPr lang="en-US" b="0" dirty="0"/>
          </a:p>
          <a:p>
            <a:pPr marL="171450" indent="-171450">
              <a:buFont typeface="Arial" panose="020B0604020202020204" pitchFamily="34" charset="0"/>
              <a:buChar char="•"/>
            </a:pPr>
            <a:r>
              <a:rPr lang="en-US" b="0" dirty="0"/>
              <a:t>Remind pupils that you've been thinking about how all the information we can make and find on the internet is stored as data. </a:t>
            </a:r>
          </a:p>
          <a:p>
            <a:pPr marL="171450" indent="-171450">
              <a:buFont typeface="Arial" panose="020B0604020202020204" pitchFamily="34" charset="0"/>
              <a:buChar char="•"/>
            </a:pPr>
            <a:r>
              <a:rPr lang="en-US" b="0" dirty="0"/>
              <a:t>The question: But how does data travel from one place to another?</a:t>
            </a:r>
          </a:p>
          <a:p>
            <a:pPr marL="171450" indent="-171450">
              <a:buFont typeface="Arial" panose="020B0604020202020204" pitchFamily="34" charset="0"/>
              <a:buChar char="•"/>
            </a:pPr>
            <a:r>
              <a:rPr lang="en-US" b="0" dirty="0"/>
              <a:t>Click once to show the travel of data through the network diagram.</a:t>
            </a:r>
          </a:p>
        </p:txBody>
      </p:sp>
      <p:sp>
        <p:nvSpPr>
          <p:cNvPr id="4" name="Slide Number Placeholder 3">
            <a:extLst>
              <a:ext uri="{FF2B5EF4-FFF2-40B4-BE49-F238E27FC236}">
                <a16:creationId xmlns:a16="http://schemas.microsoft.com/office/drawing/2014/main" id="{DBAF9E77-EE28-7411-BCFB-977C601C07BC}"/>
              </a:ext>
            </a:extLst>
          </p:cNvPr>
          <p:cNvSpPr>
            <a:spLocks noGrp="1"/>
          </p:cNvSpPr>
          <p:nvPr>
            <p:ph type="sldNum" sz="quarter" idx="5"/>
          </p:nvPr>
        </p:nvSpPr>
        <p:spPr/>
        <p:txBody>
          <a:bodyPr/>
          <a:lstStyle/>
          <a:p>
            <a:fld id="{477D6878-B396-C14E-83E9-7ED65B328F48}" type="slidenum">
              <a:rPr lang="en-US" smtClean="0"/>
              <a:pPr/>
              <a:t>8</a:t>
            </a:fld>
            <a:endParaRPr lang="en-US"/>
          </a:p>
        </p:txBody>
      </p:sp>
    </p:spTree>
    <p:extLst>
      <p:ext uri="{BB962C8B-B14F-4D97-AF65-F5344CB8AC3E}">
        <p14:creationId xmlns:p14="http://schemas.microsoft.com/office/powerpoint/2010/main" val="1251706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D7987-656B-FB7D-9F8B-F4CF40E42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FD412-7EF0-F561-E1CA-B9D8551358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F214C-985F-6A14-54DA-4E27E48F6E49}"/>
              </a:ext>
            </a:extLst>
          </p:cNvPr>
          <p:cNvSpPr>
            <a:spLocks noGrp="1"/>
          </p:cNvSpPr>
          <p:nvPr>
            <p:ph type="body" idx="1"/>
          </p:nvPr>
        </p:nvSpPr>
        <p:spPr/>
        <p:txBody>
          <a:bodyPr/>
          <a:lstStyle/>
          <a:p>
            <a:pPr rtl="0" fontAlgn="base"/>
            <a:r>
              <a:rPr lang="en-US" sz="12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Challenge 1: Communicate in binary | 5 slides, 2 worksheets | 15 minutes</a:t>
            </a: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endParaRPr lang="en-US" b="0" dirty="0"/>
          </a:p>
          <a:p>
            <a:pPr marL="171450" indent="-171450">
              <a:buFont typeface="Arial" panose="020B0604020202020204" pitchFamily="34" charset="0"/>
              <a:buChar char="•"/>
            </a:pPr>
            <a:r>
              <a:rPr lang="en-US" b="1" dirty="0"/>
              <a:t>The question: </a:t>
            </a:r>
            <a:r>
              <a:rPr lang="en-US" b="0" dirty="0"/>
              <a:t>But how does data travel from one place to another?</a:t>
            </a:r>
          </a:p>
          <a:p>
            <a:pPr marL="171450" indent="-171450">
              <a:buFont typeface="Arial" panose="020B0604020202020204" pitchFamily="34" charset="0"/>
              <a:buChar char="•"/>
            </a:pPr>
            <a:endParaRPr lang="en-US" b="0" dirty="0"/>
          </a:p>
          <a:p>
            <a:r>
              <a:rPr lang="en-US" b="1" dirty="0"/>
              <a:t>The answer:</a:t>
            </a:r>
            <a:r>
              <a:rPr lang="en-US" b="0" dirty="0"/>
              <a:t> </a:t>
            </a:r>
          </a:p>
          <a:p>
            <a:endParaRPr lang="en-US" b="0" dirty="0"/>
          </a:p>
          <a:p>
            <a:pPr marL="171450" indent="-171450">
              <a:buFont typeface="Arial" panose="020B0604020202020204" pitchFamily="34" charset="0"/>
              <a:buChar char="•"/>
            </a:pPr>
            <a:r>
              <a:rPr lang="en-US" b="0" dirty="0"/>
              <a:t>It's stored and shared in the form of binary files that use only 1s and 0s to represent any form of information – from letters of the alphabet to the </a:t>
            </a:r>
            <a:r>
              <a:rPr lang="en-US" b="0" dirty="0" err="1"/>
              <a:t>colour</a:t>
            </a:r>
            <a:r>
              <a:rPr lang="en-US" b="0" dirty="0"/>
              <a:t> and brightness of each pixel in an image, or the volume and tone of each note in a piece of music. </a:t>
            </a:r>
          </a:p>
          <a:p>
            <a:pPr marL="171450" indent="-171450">
              <a:buFont typeface="Arial" panose="020B0604020202020204" pitchFamily="34" charset="0"/>
              <a:buChar char="•"/>
            </a:pPr>
            <a:r>
              <a:rPr lang="en-US" b="0" dirty="0"/>
              <a:t>Our devices (laptops, phones, tablets and TVs for example) convert to and from this binary code.</a:t>
            </a:r>
          </a:p>
          <a:p>
            <a:endParaRPr lang="en-US" b="0" dirty="0"/>
          </a:p>
          <a:p>
            <a:r>
              <a:rPr lang="en-US" b="1" dirty="0"/>
              <a:t>Challenge</a:t>
            </a:r>
          </a:p>
          <a:p>
            <a:endParaRPr lang="en-US" b="0" dirty="0"/>
          </a:p>
          <a:p>
            <a:pPr marL="171450" indent="-171450">
              <a:buFont typeface="Arial" panose="020B0604020202020204" pitchFamily="34" charset="0"/>
              <a:buChar char="•"/>
            </a:pPr>
            <a:r>
              <a:rPr lang="en-US" b="0" dirty="0"/>
              <a:t>Why do we use binary? Answer: it's easy to store in electrical computer memory, where a 1 can be represented as 'on' and a 0 as 'off'. When we talk of megabytes or gigabytes (giant amounts of data!), we're talking about the number of 1s and 0s that can be stored.</a:t>
            </a:r>
          </a:p>
          <a:p>
            <a:pPr marL="171450" indent="-171450">
              <a:buFont typeface="Arial" panose="020B0604020202020204" pitchFamily="34" charset="0"/>
              <a:buChar char="•"/>
            </a:pPr>
            <a:r>
              <a:rPr lang="en-US" b="0" dirty="0"/>
              <a:t>Note: This explanation is simplified. Technically, the router directs the data from the internet back to the phone after it's retrieved via the modem, but for kids, saying the router "finds the data" is fine.</a:t>
            </a:r>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2C57A667-0940-C5D5-9821-D480FFE8E90C}"/>
              </a:ext>
            </a:extLst>
          </p:cNvPr>
          <p:cNvSpPr>
            <a:spLocks noGrp="1"/>
          </p:cNvSpPr>
          <p:nvPr>
            <p:ph type="sldNum" sz="quarter" idx="5"/>
          </p:nvPr>
        </p:nvSpPr>
        <p:spPr/>
        <p:txBody>
          <a:bodyPr/>
          <a:lstStyle/>
          <a:p>
            <a:fld id="{477D6878-B396-C14E-83E9-7ED65B328F48}" type="slidenum">
              <a:rPr lang="en-US" smtClean="0"/>
              <a:pPr/>
              <a:t>9</a:t>
            </a:fld>
            <a:endParaRPr lang="en-US"/>
          </a:p>
        </p:txBody>
      </p:sp>
    </p:spTree>
    <p:extLst>
      <p:ext uri="{BB962C8B-B14F-4D97-AF65-F5344CB8AC3E}">
        <p14:creationId xmlns:p14="http://schemas.microsoft.com/office/powerpoint/2010/main" val="3503066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08B66-0986-9D44-805C-5463C57BBF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8ADF2-01F8-62CA-CCBD-17C5BB1AC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13F6E-B5C6-C760-B89B-41EE579AC283}"/>
              </a:ext>
            </a:extLst>
          </p:cNvPr>
          <p:cNvSpPr>
            <a:spLocks noGrp="1"/>
          </p:cNvSpPr>
          <p:nvPr>
            <p:ph type="body" idx="1"/>
          </p:nvPr>
        </p:nvSpPr>
        <p:spPr/>
        <p:txBody>
          <a:bodyPr/>
          <a:lstStyle/>
          <a:p>
            <a:pPr rtl="0" fontAlgn="base"/>
            <a:r>
              <a:rPr lang="en-US" sz="12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Challenge 1: Communicate in binary | 5 slides, 2 worksheets | 15 minutes</a:t>
            </a: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a:buFont typeface="Arial" panose="020B0604020202020204" pitchFamily="34" charset="0"/>
              <a:buChar char="•"/>
            </a:pPr>
            <a:endParaRPr lang="en-US" b="0" dirty="0"/>
          </a:p>
          <a:p>
            <a:pPr marL="171450" indent="-171450" rtl="0" fontAlgn="base">
              <a:buFont typeface="Arial" panose="020B0604020202020204" pitchFamily="34" charset="0"/>
              <a:buChar char="•"/>
            </a:pPr>
            <a:r>
              <a:rPr lang="en-US" b="0" dirty="0"/>
              <a:t>Introduce another example of binary in action. Remind students that a MAC address is the </a:t>
            </a:r>
            <a:r>
              <a:rPr lang="en-US" sz="1200" b="0"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unique reference every device on a network is given. </a:t>
            </a:r>
            <a:endPar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Explain that MAC addresses use pairs of letters and numbers, from 0-9 and A-F because this is easy to read. But the computers, servers and switches all convert MAC addresses into binary.</a:t>
            </a: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Question</a:t>
            </a:r>
            <a:r>
              <a:rPr lang="en-US" b="0" dirty="0"/>
              <a:t>: </a:t>
            </a:r>
            <a:r>
              <a:rPr lang="en-GB" sz="12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Why do you think humans don't just use binary MAC addresses?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Answer:</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We don’t just use binary MAC addresses because they are long and hard for people to read. </a:t>
            </a:r>
          </a:p>
          <a:p>
            <a:pPr marL="171450" indent="-171450">
              <a:buFont typeface="Arial" panose="020B0604020202020204" pitchFamily="34" charset="0"/>
              <a:buChar char="•"/>
            </a:pPr>
            <a:r>
              <a:rPr lang="en-US" b="0" dirty="0"/>
              <a:t>It’s much easier to read and write (relatively) shorter codes </a:t>
            </a:r>
            <a:r>
              <a:rPr lang="en-US" b="1" dirty="0"/>
              <a:t>like 2C:54:91:88:C9:E3 </a:t>
            </a:r>
            <a:r>
              <a:rPr lang="en-US" b="0" dirty="0"/>
              <a:t>than a big string of 1s and 0s.</a:t>
            </a:r>
          </a:p>
          <a:p>
            <a:pPr marL="171450" indent="-171450">
              <a:buFont typeface="Arial" panose="020B0604020202020204" pitchFamily="34" charset="0"/>
              <a:buChar char="•"/>
            </a:pPr>
            <a:r>
              <a:rPr lang="en-US" b="0" dirty="0"/>
              <a:t>Computers still use binary behind the scenes, but humans use </a:t>
            </a:r>
            <a:r>
              <a:rPr lang="en-US" sz="1200" b="0"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pairs of letters and numbers, from 0-9 and A-F (a </a:t>
            </a:r>
            <a:r>
              <a:rPr lang="en-US" b="1" dirty="0"/>
              <a:t>hexadecimal</a:t>
            </a:r>
            <a:r>
              <a:rPr lang="en-US" b="0" dirty="0"/>
              <a:t> system) because it’s shorter and easier to understand.</a:t>
            </a:r>
          </a:p>
        </p:txBody>
      </p:sp>
      <p:sp>
        <p:nvSpPr>
          <p:cNvPr id="4" name="Slide Number Placeholder 3">
            <a:extLst>
              <a:ext uri="{FF2B5EF4-FFF2-40B4-BE49-F238E27FC236}">
                <a16:creationId xmlns:a16="http://schemas.microsoft.com/office/drawing/2014/main" id="{73BD4E1B-9AF3-BEB6-D2BE-6D67DC6D3649}"/>
              </a:ext>
            </a:extLst>
          </p:cNvPr>
          <p:cNvSpPr>
            <a:spLocks noGrp="1"/>
          </p:cNvSpPr>
          <p:nvPr>
            <p:ph type="sldNum" sz="quarter" idx="5"/>
          </p:nvPr>
        </p:nvSpPr>
        <p:spPr/>
        <p:txBody>
          <a:bodyPr/>
          <a:lstStyle/>
          <a:p>
            <a:fld id="{477D6878-B396-C14E-83E9-7ED65B328F48}" type="slidenum">
              <a:rPr lang="en-US" smtClean="0"/>
              <a:pPr/>
              <a:t>10</a:t>
            </a:fld>
            <a:endParaRPr lang="en-US"/>
          </a:p>
        </p:txBody>
      </p:sp>
    </p:spTree>
    <p:extLst>
      <p:ext uri="{BB962C8B-B14F-4D97-AF65-F5344CB8AC3E}">
        <p14:creationId xmlns:p14="http://schemas.microsoft.com/office/powerpoint/2010/main" val="206999456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26.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27.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31.svg"/><Relationship Id="rId2" Type="http://schemas.openxmlformats.org/officeDocument/2006/relationships/image" Target="../media/image2.png"/><Relationship Id="rId16"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29.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37.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36.svg"/><Relationship Id="rId2" Type="http://schemas.openxmlformats.org/officeDocument/2006/relationships/image" Target="../media/image2.png"/><Relationship Id="rId16"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34.svg"/><Relationship Id="rId10" Type="http://schemas.openxmlformats.org/officeDocument/2006/relationships/image" Target="../media/image10.png"/><Relationship Id="rId19" Type="http://schemas.openxmlformats.org/officeDocument/2006/relationships/image" Target="../media/image38.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3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40.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39.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44.svg"/><Relationship Id="rId2" Type="http://schemas.openxmlformats.org/officeDocument/2006/relationships/image" Target="../media/image2.png"/><Relationship Id="rId16"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42.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4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37" name="bolt">
            <a:extLst>
              <a:ext uri="{FF2B5EF4-FFF2-40B4-BE49-F238E27FC236}">
                <a16:creationId xmlns:a16="http://schemas.microsoft.com/office/drawing/2014/main" id="{56B67E96-C253-7972-0BC7-CAB95F3675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651" y="4487410"/>
            <a:ext cx="930130" cy="546655"/>
          </a:xfrm>
          <a:prstGeom prst="rect">
            <a:avLst/>
          </a:prstGeom>
        </p:spPr>
      </p:pic>
      <p:pic>
        <p:nvPicPr>
          <p:cNvPr id="38" name="bolt">
            <a:extLst>
              <a:ext uri="{FF2B5EF4-FFF2-40B4-BE49-F238E27FC236}">
                <a16:creationId xmlns:a16="http://schemas.microsoft.com/office/drawing/2014/main" id="{9F7AD346-3F96-B353-2DFC-F2C1765254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21856" y="1256799"/>
            <a:ext cx="747822" cy="407148"/>
          </a:xfrm>
          <a:prstGeom prst="rect">
            <a:avLst/>
          </a:prstGeom>
        </p:spPr>
      </p:pic>
      <p:pic>
        <p:nvPicPr>
          <p:cNvPr id="39" name="bolt">
            <a:extLst>
              <a:ext uri="{FF2B5EF4-FFF2-40B4-BE49-F238E27FC236}">
                <a16:creationId xmlns:a16="http://schemas.microsoft.com/office/drawing/2014/main" id="{26A9E029-50B7-F58A-9D4B-436434CB874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516227" y="1038265"/>
            <a:ext cx="350085" cy="612648"/>
          </a:xfrm>
          <a:prstGeom prst="rect">
            <a:avLst/>
          </a:prstGeom>
        </p:spPr>
      </p:pic>
      <p:pic>
        <p:nvPicPr>
          <p:cNvPr id="40" name="bolt">
            <a:extLst>
              <a:ext uri="{FF2B5EF4-FFF2-40B4-BE49-F238E27FC236}">
                <a16:creationId xmlns:a16="http://schemas.microsoft.com/office/drawing/2014/main" id="{5752D8C9-EB10-B988-9D1B-21F69CB0A3A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2237463">
            <a:off x="10906653" y="3429712"/>
            <a:ext cx="577206" cy="622300"/>
          </a:xfrm>
          <a:prstGeom prst="rect">
            <a:avLst/>
          </a:prstGeom>
        </p:spPr>
      </p:pic>
      <p:pic>
        <p:nvPicPr>
          <p:cNvPr id="41" name="bolt">
            <a:extLst>
              <a:ext uri="{FF2B5EF4-FFF2-40B4-BE49-F238E27FC236}">
                <a16:creationId xmlns:a16="http://schemas.microsoft.com/office/drawing/2014/main" id="{54224F8F-9629-5A15-09BC-A4FAE2841B8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575880" y="5241383"/>
            <a:ext cx="713716" cy="527177"/>
          </a:xfrm>
          <a:prstGeom prst="rect">
            <a:avLst/>
          </a:prstGeom>
        </p:spPr>
      </p:pic>
      <p:pic>
        <p:nvPicPr>
          <p:cNvPr id="42" name="bolt">
            <a:extLst>
              <a:ext uri="{FF2B5EF4-FFF2-40B4-BE49-F238E27FC236}">
                <a16:creationId xmlns:a16="http://schemas.microsoft.com/office/drawing/2014/main" id="{EFF999D6-8632-0315-FFAB-7C959F0D46D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497581" y="5735820"/>
            <a:ext cx="384103" cy="413649"/>
          </a:xfrm>
          <a:prstGeom prst="rect">
            <a:avLst/>
          </a:prstGeom>
        </p:spPr>
      </p:pic>
      <p:pic>
        <p:nvPicPr>
          <p:cNvPr id="35" name="title-data">
            <a:extLst>
              <a:ext uri="{FF2B5EF4-FFF2-40B4-BE49-F238E27FC236}">
                <a16:creationId xmlns:a16="http://schemas.microsoft.com/office/drawing/2014/main" id="{08D3D0F7-8823-17B1-B9F2-641A23BE5A10}"/>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4443655" y="1184625"/>
            <a:ext cx="3624494" cy="1655735"/>
          </a:xfrm>
          <a:prstGeom prst="rect">
            <a:avLst/>
          </a:prstGeom>
        </p:spPr>
      </p:pic>
      <p:pic>
        <p:nvPicPr>
          <p:cNvPr id="36" name="title-superheroes">
            <a:extLst>
              <a:ext uri="{FF2B5EF4-FFF2-40B4-BE49-F238E27FC236}">
                <a16:creationId xmlns:a16="http://schemas.microsoft.com/office/drawing/2014/main" id="{1E8A5D71-0510-ED9B-70BE-7A4EDF4F5850}"/>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1588719" y="2262751"/>
            <a:ext cx="9014562" cy="1900506"/>
          </a:xfrm>
          <a:prstGeom prst="rect">
            <a:avLst/>
          </a:prstGeom>
        </p:spPr>
      </p:pic>
      <p:grpSp>
        <p:nvGrpSpPr>
          <p:cNvPr id="2" name="logo">
            <a:extLst>
              <a:ext uri="{FF2B5EF4-FFF2-40B4-BE49-F238E27FC236}">
                <a16:creationId xmlns:a16="http://schemas.microsoft.com/office/drawing/2014/main" id="{515AAE86-B89F-80BD-2F1D-A80CADBD3F92}"/>
              </a:ext>
            </a:extLst>
          </p:cNvPr>
          <p:cNvGrpSpPr/>
          <p:nvPr userDrawn="1"/>
        </p:nvGrpSpPr>
        <p:grpSpPr>
          <a:xfrm>
            <a:off x="407988" y="5675534"/>
            <a:ext cx="2317462" cy="638504"/>
            <a:chOff x="670104" y="5470635"/>
            <a:chExt cx="2317462" cy="638504"/>
          </a:xfrm>
        </p:grpSpPr>
        <p:sp>
          <p:nvSpPr>
            <p:cNvPr id="3" name="frame-white">
              <a:extLst>
                <a:ext uri="{FF2B5EF4-FFF2-40B4-BE49-F238E27FC236}">
                  <a16:creationId xmlns:a16="http://schemas.microsoft.com/office/drawing/2014/main" id="{A382B0E0-9DB5-6CAB-2E42-127CC8B350CC}"/>
                </a:ext>
              </a:extLst>
            </p:cNvPr>
            <p:cNvSpPr/>
            <p:nvPr userDrawn="1"/>
          </p:nvSpPr>
          <p:spPr>
            <a:xfrm>
              <a:off x="670104" y="5470635"/>
              <a:ext cx="2317462" cy="638504"/>
            </a:xfrm>
            <a:prstGeom prst="rect">
              <a:avLst/>
            </a:prstGeom>
            <a:solidFill>
              <a:schemeClr val="bg1"/>
            </a:solidFill>
            <a:ln w="25400">
              <a:solidFill>
                <a:schemeClr val="tx1"/>
              </a:solidFill>
            </a:ln>
            <a:effectLst>
              <a:outerShdw dist="114300" dir="30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kao-logo">
              <a:extLst>
                <a:ext uri="{FF2B5EF4-FFF2-40B4-BE49-F238E27FC236}">
                  <a16:creationId xmlns:a16="http://schemas.microsoft.com/office/drawing/2014/main" id="{56B6162A-DBCD-8107-8073-E01B655882FB}"/>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91072" y="5637130"/>
              <a:ext cx="1875526" cy="305515"/>
            </a:xfrm>
            <a:prstGeom prst="rect">
              <a:avLst/>
            </a:prstGeom>
          </p:spPr>
        </p:pic>
      </p:grpSp>
      <p:pic>
        <p:nvPicPr>
          <p:cNvPr id="5" name="title-superheroes">
            <a:extLst>
              <a:ext uri="{FF2B5EF4-FFF2-40B4-BE49-F238E27FC236}">
                <a16:creationId xmlns:a16="http://schemas.microsoft.com/office/drawing/2014/main" id="{5CEEEDD1-CB8D-67BB-059E-57098DFA37B9}"/>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2180695" y="3439164"/>
            <a:ext cx="7973486" cy="1900506"/>
          </a:xfrm>
          <a:prstGeom prst="rect">
            <a:avLst/>
          </a:prstGeom>
        </p:spPr>
      </p:pic>
    </p:spTree>
    <p:extLst>
      <p:ext uri="{BB962C8B-B14F-4D97-AF65-F5344CB8AC3E}">
        <p14:creationId xmlns:p14="http://schemas.microsoft.com/office/powerpoint/2010/main" val="33916923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ppt_x</p:attrName>
                                            </p:attrNameLst>
                                          </p:cBhvr>
                                          <p:tavLst>
                                            <p:tav tm="0">
                                              <p:val>
                                                <p:fltVal val="0.5"/>
                                              </p:val>
                                            </p:tav>
                                            <p:tav tm="100000">
                                              <p:val>
                                                <p:strVal val="#ppt_x"/>
                                              </p:val>
                                            </p:tav>
                                          </p:tavLst>
                                        </p:anim>
                                        <p:anim calcmode="lin" valueType="num">
                                          <p:cBhvr>
                                            <p:cTn id="10" dur="1000" fill="hold"/>
                                            <p:tgtEl>
                                              <p:spTgt spid="35"/>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35"/>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1000" fill="hold"/>
                                            <p:tgtEl>
                                              <p:spTgt spid="36"/>
                                            </p:tgtEl>
                                            <p:attrNameLst>
                                              <p:attrName>ppt_w</p:attrName>
                                            </p:attrNameLst>
                                          </p:cBhvr>
                                          <p:tavLst>
                                            <p:tav tm="0">
                                              <p:val>
                                                <p:fltVal val="0"/>
                                              </p:val>
                                            </p:tav>
                                            <p:tav tm="100000">
                                              <p:val>
                                                <p:strVal val="#ppt_w"/>
                                              </p:val>
                                            </p:tav>
                                          </p:tavLst>
                                        </p:anim>
                                        <p:anim calcmode="lin" valueType="num">
                                          <p:cBhvr>
                                            <p:cTn id="16" dur="1000" fill="hold"/>
                                            <p:tgtEl>
                                              <p:spTgt spid="36"/>
                                            </p:tgtEl>
                                            <p:attrNameLst>
                                              <p:attrName>ppt_h</p:attrName>
                                            </p:attrNameLst>
                                          </p:cBhvr>
                                          <p:tavLst>
                                            <p:tav tm="0">
                                              <p:val>
                                                <p:fltVal val="0"/>
                                              </p:val>
                                            </p:tav>
                                            <p:tav tm="100000">
                                              <p:val>
                                                <p:strVal val="#ppt_h"/>
                                              </p:val>
                                            </p:tav>
                                          </p:tavLst>
                                        </p:anim>
                                        <p:anim calcmode="lin" valueType="num">
                                          <p:cBhvr>
                                            <p:cTn id="17" dur="1000" fill="hold"/>
                                            <p:tgtEl>
                                              <p:spTgt spid="36"/>
                                            </p:tgtEl>
                                            <p:attrNameLst>
                                              <p:attrName>ppt_x</p:attrName>
                                            </p:attrNameLst>
                                          </p:cBhvr>
                                          <p:tavLst>
                                            <p:tav tm="0">
                                              <p:val>
                                                <p:fltVal val="0.5"/>
                                              </p:val>
                                            </p:tav>
                                            <p:tav tm="100000">
                                              <p:val>
                                                <p:strVal val="#ppt_x"/>
                                              </p:val>
                                            </p:tav>
                                          </p:tavLst>
                                        </p:anim>
                                        <p:anim calcmode="lin" valueType="num">
                                          <p:cBhvr>
                                            <p:cTn id="18" dur="1000" fill="hold"/>
                                            <p:tgtEl>
                                              <p:spTgt spid="36"/>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36"/>
                                            </p:tgtEl>
                                            <p:attrNameLst>
                                              <p:attrName>r</p:attrName>
                                            </p:attrNameLst>
                                          </p:cBhvr>
                                        </p:animRot>
                                      </p:childTnLst>
                                    </p:cTn>
                                  </p:par>
                                  <p:par>
                                    <p:cTn id="21" presetID="23" presetClass="entr" presetSubtype="528" accel="50000" decel="5000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ppt_x</p:attrName>
                                            </p:attrNameLst>
                                          </p:cBhvr>
                                          <p:tavLst>
                                            <p:tav tm="0">
                                              <p:val>
                                                <p:fltVal val="0.5"/>
                                              </p:val>
                                            </p:tav>
                                            <p:tav tm="100000">
                                              <p:val>
                                                <p:strVal val="#ppt_x"/>
                                              </p:val>
                                            </p:tav>
                                          </p:tavLst>
                                        </p:anim>
                                        <p:anim calcmode="lin" valueType="num">
                                          <p:cBhvr>
                                            <p:cTn id="26" dur="1000" fill="hold"/>
                                            <p:tgtEl>
                                              <p:spTgt spid="5"/>
                                            </p:tgtEl>
                                            <p:attrNameLst>
                                              <p:attrName>ppt_y</p:attrName>
                                            </p:attrNameLst>
                                          </p:cBhvr>
                                          <p:tavLst>
                                            <p:tav tm="0">
                                              <p:val>
                                                <p:fltVal val="0.5"/>
                                              </p:val>
                                            </p:tav>
                                            <p:tav tm="100000">
                                              <p:val>
                                                <p:strVal val="#ppt_y"/>
                                              </p:val>
                                            </p:tav>
                                          </p:tavLst>
                                        </p:anim>
                                      </p:childTnLst>
                                    </p:cTn>
                                  </p:par>
                                  <p:par>
                                    <p:cTn id="27" presetID="8" presetClass="emph" presetSubtype="0" accel="50000" decel="50000" fill="hold" nodeType="withEffect">
                                      <p:stCondLst>
                                        <p:cond delay="0"/>
                                      </p:stCondLst>
                                      <p:childTnLst>
                                        <p:animRot by="64800000">
                                          <p:cBhvr>
                                            <p:cTn id="28" dur="1000" fill="hold"/>
                                            <p:tgtEl>
                                              <p:spTgt spid="5"/>
                                            </p:tgtEl>
                                            <p:attrNameLst>
                                              <p:attrName>r</p:attrName>
                                            </p:attrNameLst>
                                          </p:cBhvr>
                                        </p:animRo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0" presetClass="path" presetSubtype="0" fill="hold" nodeType="withEffect" p14:presetBounceEnd="50000">
                                      <p:stCondLst>
                                        <p:cond delay="0"/>
                                      </p:stCondLst>
                                      <p:childTnLst>
                                        <p:animMotion origin="layout" path="M 0.25338 0.27454 L -0.02539 -0.01828 " pathEditMode="relative" ptsTypes="AA" p14:bounceEnd="50000">
                                          <p:cBhvr>
                                            <p:cTn id="33" dur="500" fill="hold"/>
                                            <p:tgtEl>
                                              <p:spTgt spid="38"/>
                                            </p:tgtEl>
                                            <p:attrNameLst>
                                              <p:attrName>ppt_x</p:attrName>
                                              <p:attrName>ppt_y</p:attrName>
                                            </p:attrNameLst>
                                          </p:cBhvr>
                                        </p:animMotion>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0" presetClass="path" presetSubtype="0" fill="hold" nodeType="withEffect" p14:presetBounceEnd="50000">
                                      <p:stCondLst>
                                        <p:cond delay="0"/>
                                      </p:stCondLst>
                                      <p:childTnLst>
                                        <p:animMotion origin="layout" path="M -0.12279 0.26528 L 0.01445 -0.01273 " pathEditMode="relative" rAng="0" ptsTypes="AA" p14:bounceEnd="50000">
                                          <p:cBhvr>
                                            <p:cTn id="37" dur="500" fill="hold"/>
                                            <p:tgtEl>
                                              <p:spTgt spid="39"/>
                                            </p:tgtEl>
                                            <p:attrNameLst>
                                              <p:attrName>ppt_x</p:attrName>
                                              <p:attrName>ppt_y</p:attrName>
                                            </p:attrNameLst>
                                          </p:cBhvr>
                                          <p:rCtr x="6862" y="-13912"/>
                                        </p:animMotion>
                                      </p:childTnLst>
                                    </p:cTn>
                                  </p:par>
                                  <p:par>
                                    <p:cTn id="38" presetID="1"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par>
                                    <p:cTn id="40" presetID="0" presetClass="path" presetSubtype="0" fill="hold" nodeType="withEffect" p14:presetBounceEnd="50000">
                                      <p:stCondLst>
                                        <p:cond delay="0"/>
                                      </p:stCondLst>
                                      <p:childTnLst>
                                        <p:animMotion origin="layout" path="M -0.33919 0.28287 L 0.01081 -0.0007 " pathEditMode="relative" ptsTypes="AA" p14:bounceEnd="50000">
                                          <p:cBhvr>
                                            <p:cTn id="41" dur="500" fill="hold"/>
                                            <p:tgtEl>
                                              <p:spTgt spid="40"/>
                                            </p:tgtEl>
                                            <p:attrNameLst>
                                              <p:attrName>ppt_x</p:attrName>
                                              <p:attrName>ppt_y</p:attrName>
                                            </p:attrNameLst>
                                          </p:cBhvr>
                                        </p:animMotion>
                                      </p:childTnLst>
                                    </p:cTn>
                                  </p:par>
                                  <p:par>
                                    <p:cTn id="42" presetID="1" presetClass="entr" presetSubtype="0"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par>
                                    <p:cTn id="44" presetID="0" presetClass="path" presetSubtype="0" fill="hold" nodeType="withEffect" p14:presetBounceEnd="50000">
                                      <p:stCondLst>
                                        <p:cond delay="0"/>
                                      </p:stCondLst>
                                      <p:childTnLst>
                                        <p:animMotion origin="layout" path="M -0.13268 -0.28356 L 0.01211 0.0257 " pathEditMode="relative" ptsTypes="AA" p14:bounceEnd="50000">
                                          <p:cBhvr>
                                            <p:cTn id="45" dur="500" fill="hold"/>
                                            <p:tgtEl>
                                              <p:spTgt spid="41"/>
                                            </p:tgtEl>
                                            <p:attrNameLst>
                                              <p:attrName>ppt_x</p:attrName>
                                              <p:attrName>ppt_y</p:attrName>
                                            </p:attrNameLst>
                                          </p:cBhvr>
                                        </p:animMotion>
                                      </p:child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0" presetClass="path" presetSubtype="0" fill="hold" nodeType="withEffect" p14:presetBounceEnd="50000">
                                      <p:stCondLst>
                                        <p:cond delay="0"/>
                                      </p:stCondLst>
                                      <p:childTnLst>
                                        <p:animMotion origin="layout" path="M 0.12122 -0.3544 L -0.003 -0.00625 " pathEditMode="relative" ptsTypes="AA" p14:bounceEnd="50000">
                                          <p:cBhvr>
                                            <p:cTn id="49" dur="500" fill="hold"/>
                                            <p:tgtEl>
                                              <p:spTgt spid="42"/>
                                            </p:tgtEl>
                                            <p:attrNameLst>
                                              <p:attrName>ppt_x</p:attrName>
                                              <p:attrName>ppt_y</p:attrName>
                                            </p:attrNameLst>
                                          </p:cBhvr>
                                        </p:animMotion>
                                      </p:child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0" presetClass="path" presetSubtype="0" fill="hold" nodeType="withEffect" p14:presetBounceEnd="50000">
                                      <p:stCondLst>
                                        <p:cond delay="0"/>
                                      </p:stCondLst>
                                      <p:childTnLst>
                                        <p:animMotion origin="layout" path="M 0.40182 -0.20393 L -0.00703 0.00023 " pathEditMode="relative" ptsTypes="AA" p14:bounceEnd="50000">
                                          <p:cBhvr>
                                            <p:cTn id="53" dur="500" fill="hold"/>
                                            <p:tgtEl>
                                              <p:spTgt spid="3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ppt_x</p:attrName>
                                            </p:attrNameLst>
                                          </p:cBhvr>
                                          <p:tavLst>
                                            <p:tav tm="0">
                                              <p:val>
                                                <p:fltVal val="0.5"/>
                                              </p:val>
                                            </p:tav>
                                            <p:tav tm="100000">
                                              <p:val>
                                                <p:strVal val="#ppt_x"/>
                                              </p:val>
                                            </p:tav>
                                          </p:tavLst>
                                        </p:anim>
                                        <p:anim calcmode="lin" valueType="num">
                                          <p:cBhvr>
                                            <p:cTn id="10" dur="1000" fill="hold"/>
                                            <p:tgtEl>
                                              <p:spTgt spid="35"/>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35"/>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1000" fill="hold"/>
                                            <p:tgtEl>
                                              <p:spTgt spid="36"/>
                                            </p:tgtEl>
                                            <p:attrNameLst>
                                              <p:attrName>ppt_w</p:attrName>
                                            </p:attrNameLst>
                                          </p:cBhvr>
                                          <p:tavLst>
                                            <p:tav tm="0">
                                              <p:val>
                                                <p:fltVal val="0"/>
                                              </p:val>
                                            </p:tav>
                                            <p:tav tm="100000">
                                              <p:val>
                                                <p:strVal val="#ppt_w"/>
                                              </p:val>
                                            </p:tav>
                                          </p:tavLst>
                                        </p:anim>
                                        <p:anim calcmode="lin" valueType="num">
                                          <p:cBhvr>
                                            <p:cTn id="16" dur="1000" fill="hold"/>
                                            <p:tgtEl>
                                              <p:spTgt spid="36"/>
                                            </p:tgtEl>
                                            <p:attrNameLst>
                                              <p:attrName>ppt_h</p:attrName>
                                            </p:attrNameLst>
                                          </p:cBhvr>
                                          <p:tavLst>
                                            <p:tav tm="0">
                                              <p:val>
                                                <p:fltVal val="0"/>
                                              </p:val>
                                            </p:tav>
                                            <p:tav tm="100000">
                                              <p:val>
                                                <p:strVal val="#ppt_h"/>
                                              </p:val>
                                            </p:tav>
                                          </p:tavLst>
                                        </p:anim>
                                        <p:anim calcmode="lin" valueType="num">
                                          <p:cBhvr>
                                            <p:cTn id="17" dur="1000" fill="hold"/>
                                            <p:tgtEl>
                                              <p:spTgt spid="36"/>
                                            </p:tgtEl>
                                            <p:attrNameLst>
                                              <p:attrName>ppt_x</p:attrName>
                                            </p:attrNameLst>
                                          </p:cBhvr>
                                          <p:tavLst>
                                            <p:tav tm="0">
                                              <p:val>
                                                <p:fltVal val="0.5"/>
                                              </p:val>
                                            </p:tav>
                                            <p:tav tm="100000">
                                              <p:val>
                                                <p:strVal val="#ppt_x"/>
                                              </p:val>
                                            </p:tav>
                                          </p:tavLst>
                                        </p:anim>
                                        <p:anim calcmode="lin" valueType="num">
                                          <p:cBhvr>
                                            <p:cTn id="18" dur="1000" fill="hold"/>
                                            <p:tgtEl>
                                              <p:spTgt spid="36"/>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36"/>
                                            </p:tgtEl>
                                            <p:attrNameLst>
                                              <p:attrName>r</p:attrName>
                                            </p:attrNameLst>
                                          </p:cBhvr>
                                        </p:animRot>
                                      </p:childTnLst>
                                    </p:cTn>
                                  </p:par>
                                  <p:par>
                                    <p:cTn id="21" presetID="23" presetClass="entr" presetSubtype="528" accel="50000" decel="5000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ppt_x</p:attrName>
                                            </p:attrNameLst>
                                          </p:cBhvr>
                                          <p:tavLst>
                                            <p:tav tm="0">
                                              <p:val>
                                                <p:fltVal val="0.5"/>
                                              </p:val>
                                            </p:tav>
                                            <p:tav tm="100000">
                                              <p:val>
                                                <p:strVal val="#ppt_x"/>
                                              </p:val>
                                            </p:tav>
                                          </p:tavLst>
                                        </p:anim>
                                        <p:anim calcmode="lin" valueType="num">
                                          <p:cBhvr>
                                            <p:cTn id="26" dur="1000" fill="hold"/>
                                            <p:tgtEl>
                                              <p:spTgt spid="5"/>
                                            </p:tgtEl>
                                            <p:attrNameLst>
                                              <p:attrName>ppt_y</p:attrName>
                                            </p:attrNameLst>
                                          </p:cBhvr>
                                          <p:tavLst>
                                            <p:tav tm="0">
                                              <p:val>
                                                <p:fltVal val="0.5"/>
                                              </p:val>
                                            </p:tav>
                                            <p:tav tm="100000">
                                              <p:val>
                                                <p:strVal val="#ppt_y"/>
                                              </p:val>
                                            </p:tav>
                                          </p:tavLst>
                                        </p:anim>
                                      </p:childTnLst>
                                    </p:cTn>
                                  </p:par>
                                  <p:par>
                                    <p:cTn id="27" presetID="8" presetClass="emph" presetSubtype="0" accel="50000" decel="50000" fill="hold" nodeType="withEffect">
                                      <p:stCondLst>
                                        <p:cond delay="0"/>
                                      </p:stCondLst>
                                      <p:childTnLst>
                                        <p:animRot by="64800000">
                                          <p:cBhvr>
                                            <p:cTn id="28" dur="1000" fill="hold"/>
                                            <p:tgtEl>
                                              <p:spTgt spid="5"/>
                                            </p:tgtEl>
                                            <p:attrNameLst>
                                              <p:attrName>r</p:attrName>
                                            </p:attrNameLst>
                                          </p:cBhvr>
                                        </p:animRo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0" presetClass="path" presetSubtype="0" fill="hold" nodeType="withEffect">
                                      <p:stCondLst>
                                        <p:cond delay="0"/>
                                      </p:stCondLst>
                                      <p:childTnLst>
                                        <p:animMotion origin="layout" path="M 0.25338 0.27454 L -0.02539 -0.01828 " pathEditMode="relative" ptsTypes="AA">
                                          <p:cBhvr>
                                            <p:cTn id="33" dur="500" fill="hold"/>
                                            <p:tgtEl>
                                              <p:spTgt spid="38"/>
                                            </p:tgtEl>
                                            <p:attrNameLst>
                                              <p:attrName>ppt_x</p:attrName>
                                              <p:attrName>ppt_y</p:attrName>
                                            </p:attrNameLst>
                                          </p:cBhvr>
                                        </p:animMotion>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0" presetClass="path" presetSubtype="0" fill="hold" nodeType="withEffect">
                                      <p:stCondLst>
                                        <p:cond delay="0"/>
                                      </p:stCondLst>
                                      <p:childTnLst>
                                        <p:animMotion origin="layout" path="M -0.12279 0.26528 L 0.01445 -0.01273 " pathEditMode="relative" rAng="0" ptsTypes="AA">
                                          <p:cBhvr>
                                            <p:cTn id="37" dur="500" fill="hold"/>
                                            <p:tgtEl>
                                              <p:spTgt spid="39"/>
                                            </p:tgtEl>
                                            <p:attrNameLst>
                                              <p:attrName>ppt_x</p:attrName>
                                              <p:attrName>ppt_y</p:attrName>
                                            </p:attrNameLst>
                                          </p:cBhvr>
                                          <p:rCtr x="6862" y="-13912"/>
                                        </p:animMotion>
                                      </p:childTnLst>
                                    </p:cTn>
                                  </p:par>
                                  <p:par>
                                    <p:cTn id="38" presetID="1"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par>
                                    <p:cTn id="40" presetID="0" presetClass="path" presetSubtype="0" fill="hold" nodeType="withEffect">
                                      <p:stCondLst>
                                        <p:cond delay="0"/>
                                      </p:stCondLst>
                                      <p:childTnLst>
                                        <p:animMotion origin="layout" path="M -0.33919 0.28287 L 0.01081 -0.0007 " pathEditMode="relative" ptsTypes="AA">
                                          <p:cBhvr>
                                            <p:cTn id="41" dur="500" fill="hold"/>
                                            <p:tgtEl>
                                              <p:spTgt spid="40"/>
                                            </p:tgtEl>
                                            <p:attrNameLst>
                                              <p:attrName>ppt_x</p:attrName>
                                              <p:attrName>ppt_y</p:attrName>
                                            </p:attrNameLst>
                                          </p:cBhvr>
                                        </p:animMotion>
                                      </p:childTnLst>
                                    </p:cTn>
                                  </p:par>
                                  <p:par>
                                    <p:cTn id="42" presetID="1" presetClass="entr" presetSubtype="0"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par>
                                    <p:cTn id="44" presetID="0" presetClass="path" presetSubtype="0" fill="hold" nodeType="withEffect">
                                      <p:stCondLst>
                                        <p:cond delay="0"/>
                                      </p:stCondLst>
                                      <p:childTnLst>
                                        <p:animMotion origin="layout" path="M -0.13268 -0.28356 L 0.01211 0.0257 " pathEditMode="relative" ptsTypes="AA">
                                          <p:cBhvr>
                                            <p:cTn id="45" dur="500" fill="hold"/>
                                            <p:tgtEl>
                                              <p:spTgt spid="41"/>
                                            </p:tgtEl>
                                            <p:attrNameLst>
                                              <p:attrName>ppt_x</p:attrName>
                                              <p:attrName>ppt_y</p:attrName>
                                            </p:attrNameLst>
                                          </p:cBhvr>
                                        </p:animMotion>
                                      </p:child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0" presetClass="path" presetSubtype="0" fill="hold" nodeType="withEffect">
                                      <p:stCondLst>
                                        <p:cond delay="0"/>
                                      </p:stCondLst>
                                      <p:childTnLst>
                                        <p:animMotion origin="layout" path="M 0.12122 -0.3544 L -0.003 -0.00625 " pathEditMode="relative" ptsTypes="AA">
                                          <p:cBhvr>
                                            <p:cTn id="49" dur="500" fill="hold"/>
                                            <p:tgtEl>
                                              <p:spTgt spid="42"/>
                                            </p:tgtEl>
                                            <p:attrNameLst>
                                              <p:attrName>ppt_x</p:attrName>
                                              <p:attrName>ppt_y</p:attrName>
                                            </p:attrNameLst>
                                          </p:cBhvr>
                                        </p:animMotion>
                                      </p:child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0" presetClass="path" presetSubtype="0" fill="hold" nodeType="withEffect">
                                      <p:stCondLst>
                                        <p:cond delay="0"/>
                                      </p:stCondLst>
                                      <p:childTnLst>
                                        <p:animMotion origin="layout" path="M 0.40182 -0.20393 L -0.00703 0.00023 " pathEditMode="relative" ptsTypes="AA">
                                          <p:cBhvr>
                                            <p:cTn id="53" dur="500" fill="hold"/>
                                            <p:tgtEl>
                                              <p:spTgt spid="3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4">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5931C43C-7BD9-AFAA-0687-98D5F9CE20E2}"/>
              </a:ext>
            </a:extLst>
          </p:cNvPr>
          <p:cNvSpPr>
            <a:spLocks noGrp="1"/>
          </p:cNvSpPr>
          <p:nvPr>
            <p:ph type="ftr" sz="quarter" idx="11"/>
          </p:nvPr>
        </p:nvSpPr>
        <p:spPr>
          <a:xfrm>
            <a:off x="4258800" y="6282000"/>
            <a:ext cx="3671999" cy="338400"/>
          </a:xfrm>
          <a:prstGeom prst="rect">
            <a:avLst/>
          </a:prstGeom>
        </p:spPr>
        <p:txBody>
          <a:bodyPr lIns="0" tIns="0" bIns="0">
            <a:noAutofit/>
          </a:bodyPr>
          <a:lstStyle/>
          <a:p>
            <a:endParaRPr lang="en-US" dirty="0"/>
          </a:p>
        </p:txBody>
      </p:sp>
      <p:sp>
        <p:nvSpPr>
          <p:cNvPr id="6" name="Slide Number">
            <a:extLst>
              <a:ext uri="{FF2B5EF4-FFF2-40B4-BE49-F238E27FC236}">
                <a16:creationId xmlns:a16="http://schemas.microsoft.com/office/drawing/2014/main" id="{467B15B0-5DD2-9AA5-76B0-49DEBFDC1380}"/>
              </a:ext>
            </a:extLst>
          </p:cNvPr>
          <p:cNvSpPr>
            <a:spLocks noGrp="1"/>
          </p:cNvSpPr>
          <p:nvPr>
            <p:ph type="sldNum" sz="quarter" idx="12"/>
          </p:nvPr>
        </p:nvSpPr>
        <p:spPr>
          <a:xfrm>
            <a:off x="10981200" y="6282000"/>
            <a:ext cx="802800" cy="338400"/>
          </a:xfrm>
          <a:prstGeom prst="rect">
            <a:avLst/>
          </a:prstGeom>
        </p:spPr>
        <p:txBody>
          <a:bodyPr>
            <a:noAutofit/>
          </a:bodyPr>
          <a:lstStyle>
            <a:lvl1pPr algn="r">
              <a:defRPr/>
            </a:lvl1pPr>
          </a:lstStyle>
          <a:p>
            <a:r>
              <a:rPr lang="en-US" dirty="0"/>
              <a:t>#</a:t>
            </a:r>
            <a:fld id="{6992B5C9-27B4-CF48-BB10-5E571F14470A}" type="slidenum">
              <a:rPr lang="en-US" smtClean="0"/>
              <a:pPr/>
              <a:t>‹#›</a:t>
            </a:fld>
            <a:endParaRPr lang="en-US" dirty="0"/>
          </a:p>
        </p:txBody>
      </p:sp>
      <p:sp>
        <p:nvSpPr>
          <p:cNvPr id="14" name="Title">
            <a:extLst>
              <a:ext uri="{FF2B5EF4-FFF2-40B4-BE49-F238E27FC236}">
                <a16:creationId xmlns:a16="http://schemas.microsoft.com/office/drawing/2014/main" id="{2DA3E8CE-8DBA-E801-C5A9-75CA163A5E91}"/>
              </a:ext>
            </a:extLst>
          </p:cNvPr>
          <p:cNvSpPr>
            <a:spLocks noGrp="1"/>
          </p:cNvSpPr>
          <p:nvPr>
            <p:ph type="title" hasCustomPrompt="1"/>
          </p:nvPr>
        </p:nvSpPr>
        <p:spPr>
          <a:xfrm>
            <a:off x="414868" y="462435"/>
            <a:ext cx="3701520" cy="862114"/>
          </a:xfrm>
          <a:noFill/>
        </p:spPr>
        <p:txBody>
          <a:bodyPr wrap="square" lIns="180000" tIns="180000" rIns="180000" bIns="180000" anchor="t" anchorCtr="0">
            <a:spAutoFit/>
          </a:bodyPr>
          <a:lstStyle/>
          <a:p>
            <a:r>
              <a:rPr lang="en-GB" dirty="0"/>
              <a:t>CLICK TO EDIT MASTER TITLE STYLE</a:t>
            </a:r>
            <a:endParaRPr lang="en-US" dirty="0"/>
          </a:p>
        </p:txBody>
      </p:sp>
      <p:sp>
        <p:nvSpPr>
          <p:cNvPr id="4" name="comic-frame">
            <a:extLst>
              <a:ext uri="{FF2B5EF4-FFF2-40B4-BE49-F238E27FC236}">
                <a16:creationId xmlns:a16="http://schemas.microsoft.com/office/drawing/2014/main" id="{34EAA071-504E-8992-D653-041B48F51175}"/>
              </a:ext>
            </a:extLst>
          </p:cNvPr>
          <p:cNvSpPr/>
          <p:nvPr userDrawn="1"/>
        </p:nvSpPr>
        <p:spPr>
          <a:xfrm>
            <a:off x="407989" y="462435"/>
            <a:ext cx="3708400" cy="5558890"/>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mic-frame">
            <a:extLst>
              <a:ext uri="{FF2B5EF4-FFF2-40B4-BE49-F238E27FC236}">
                <a16:creationId xmlns:a16="http://schemas.microsoft.com/office/drawing/2014/main" id="{16AC04E0-F44A-0A52-4E5F-0448C71B49A6}"/>
              </a:ext>
            </a:extLst>
          </p:cNvPr>
          <p:cNvSpPr/>
          <p:nvPr userDrawn="1"/>
        </p:nvSpPr>
        <p:spPr>
          <a:xfrm>
            <a:off x="8073209" y="3314112"/>
            <a:ext cx="3703925" cy="2707213"/>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mic-frame">
            <a:extLst>
              <a:ext uri="{FF2B5EF4-FFF2-40B4-BE49-F238E27FC236}">
                <a16:creationId xmlns:a16="http://schemas.microsoft.com/office/drawing/2014/main" id="{E06493AF-0958-2F5A-0675-B6B836FFE891}"/>
              </a:ext>
            </a:extLst>
          </p:cNvPr>
          <p:cNvSpPr/>
          <p:nvPr userDrawn="1"/>
        </p:nvSpPr>
        <p:spPr>
          <a:xfrm>
            <a:off x="4258800" y="3314112"/>
            <a:ext cx="3671998" cy="2707213"/>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mic-frame">
            <a:extLst>
              <a:ext uri="{FF2B5EF4-FFF2-40B4-BE49-F238E27FC236}">
                <a16:creationId xmlns:a16="http://schemas.microsoft.com/office/drawing/2014/main" id="{28B3122C-42B5-B1DD-AF74-3096BE9FD224}"/>
              </a:ext>
            </a:extLst>
          </p:cNvPr>
          <p:cNvSpPr/>
          <p:nvPr userDrawn="1"/>
        </p:nvSpPr>
        <p:spPr>
          <a:xfrm>
            <a:off x="4258800" y="462435"/>
            <a:ext cx="7518332" cy="2707213"/>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235497"/>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5931C43C-7BD9-AFAA-0687-98D5F9CE20E2}"/>
              </a:ext>
            </a:extLst>
          </p:cNvPr>
          <p:cNvSpPr>
            <a:spLocks noGrp="1"/>
          </p:cNvSpPr>
          <p:nvPr>
            <p:ph type="ftr" sz="quarter" idx="11"/>
          </p:nvPr>
        </p:nvSpPr>
        <p:spPr>
          <a:xfrm>
            <a:off x="4258800" y="6282000"/>
            <a:ext cx="3671999" cy="338400"/>
          </a:xfrm>
          <a:prstGeom prst="rect">
            <a:avLst/>
          </a:prstGeom>
        </p:spPr>
        <p:txBody>
          <a:bodyPr lIns="0" tIns="0" bIns="0">
            <a:noAutofit/>
          </a:bodyPr>
          <a:lstStyle/>
          <a:p>
            <a:endParaRPr lang="en-US" dirty="0"/>
          </a:p>
        </p:txBody>
      </p:sp>
      <p:sp>
        <p:nvSpPr>
          <p:cNvPr id="6" name="Slide Number">
            <a:extLst>
              <a:ext uri="{FF2B5EF4-FFF2-40B4-BE49-F238E27FC236}">
                <a16:creationId xmlns:a16="http://schemas.microsoft.com/office/drawing/2014/main" id="{467B15B0-5DD2-9AA5-76B0-49DEBFDC1380}"/>
              </a:ext>
            </a:extLst>
          </p:cNvPr>
          <p:cNvSpPr>
            <a:spLocks noGrp="1"/>
          </p:cNvSpPr>
          <p:nvPr>
            <p:ph type="sldNum" sz="quarter" idx="12"/>
          </p:nvPr>
        </p:nvSpPr>
        <p:spPr>
          <a:xfrm>
            <a:off x="10981200" y="6282000"/>
            <a:ext cx="802800" cy="338400"/>
          </a:xfrm>
          <a:prstGeom prst="rect">
            <a:avLst/>
          </a:prstGeom>
        </p:spPr>
        <p:txBody>
          <a:bodyPr>
            <a:noAutofit/>
          </a:bodyPr>
          <a:lstStyle>
            <a:lvl1pPr algn="r">
              <a:defRPr/>
            </a:lvl1pPr>
          </a:lstStyle>
          <a:p>
            <a:r>
              <a:rPr lang="en-US" dirty="0"/>
              <a:t>#</a:t>
            </a:r>
            <a:fld id="{6992B5C9-27B4-CF48-BB10-5E571F14470A}" type="slidenum">
              <a:rPr lang="en-US" smtClean="0"/>
              <a:pPr/>
              <a:t>‹#›</a:t>
            </a:fld>
            <a:endParaRPr lang="en-US" dirty="0"/>
          </a:p>
        </p:txBody>
      </p:sp>
    </p:spTree>
    <p:extLst>
      <p:ext uri="{BB962C8B-B14F-4D97-AF65-F5344CB8AC3E}">
        <p14:creationId xmlns:p14="http://schemas.microsoft.com/office/powerpoint/2010/main" val="2530100384"/>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XX">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5931C43C-7BD9-AFAA-0687-98D5F9CE20E2}"/>
              </a:ext>
            </a:extLst>
          </p:cNvPr>
          <p:cNvSpPr>
            <a:spLocks noGrp="1"/>
          </p:cNvSpPr>
          <p:nvPr>
            <p:ph type="ftr" sz="quarter" idx="11"/>
          </p:nvPr>
        </p:nvSpPr>
        <p:spPr>
          <a:xfrm>
            <a:off x="4258800" y="6282000"/>
            <a:ext cx="3671999" cy="338400"/>
          </a:xfrm>
          <a:prstGeom prst="rect">
            <a:avLst/>
          </a:prstGeom>
        </p:spPr>
        <p:txBody>
          <a:bodyPr lIns="0" tIns="0" bIns="0">
            <a:noAutofit/>
          </a:bodyPr>
          <a:lstStyle/>
          <a:p>
            <a:endParaRPr lang="en-US" dirty="0"/>
          </a:p>
        </p:txBody>
      </p:sp>
      <p:sp>
        <p:nvSpPr>
          <p:cNvPr id="6" name="Slide Number">
            <a:extLst>
              <a:ext uri="{FF2B5EF4-FFF2-40B4-BE49-F238E27FC236}">
                <a16:creationId xmlns:a16="http://schemas.microsoft.com/office/drawing/2014/main" id="{467B15B0-5DD2-9AA5-76B0-49DEBFDC1380}"/>
              </a:ext>
            </a:extLst>
          </p:cNvPr>
          <p:cNvSpPr>
            <a:spLocks noGrp="1"/>
          </p:cNvSpPr>
          <p:nvPr>
            <p:ph type="sldNum" sz="quarter" idx="12"/>
          </p:nvPr>
        </p:nvSpPr>
        <p:spPr>
          <a:xfrm>
            <a:off x="10981200" y="6282000"/>
            <a:ext cx="802800" cy="338400"/>
          </a:xfrm>
          <a:prstGeom prst="rect">
            <a:avLst/>
          </a:prstGeom>
        </p:spPr>
        <p:txBody>
          <a:bodyPr>
            <a:noAutofit/>
          </a:bodyPr>
          <a:lstStyle>
            <a:lvl1pPr algn="r">
              <a:defRPr/>
            </a:lvl1pPr>
          </a:lstStyle>
          <a:p>
            <a:r>
              <a:rPr lang="en-US" dirty="0"/>
              <a:t>#</a:t>
            </a:r>
            <a:fld id="{6992B5C9-27B4-CF48-BB10-5E571F14470A}" type="slidenum">
              <a:rPr lang="en-US" smtClean="0"/>
              <a:pPr/>
              <a:t>‹#›</a:t>
            </a:fld>
            <a:endParaRPr lang="en-US" dirty="0"/>
          </a:p>
        </p:txBody>
      </p:sp>
      <p:sp>
        <p:nvSpPr>
          <p:cNvPr id="2" name="frame-light-purple">
            <a:extLst>
              <a:ext uri="{FF2B5EF4-FFF2-40B4-BE49-F238E27FC236}">
                <a16:creationId xmlns:a16="http://schemas.microsoft.com/office/drawing/2014/main" id="{A03F57AD-A03D-3C18-88CE-03D9442E0598}"/>
              </a:ext>
            </a:extLst>
          </p:cNvPr>
          <p:cNvSpPr/>
          <p:nvPr userDrawn="1"/>
        </p:nvSpPr>
        <p:spPr>
          <a:xfrm>
            <a:off x="9048751" y="441325"/>
            <a:ext cx="2735262" cy="2300757"/>
          </a:xfrm>
          <a:prstGeom prst="rect">
            <a:avLst/>
          </a:prstGeom>
          <a:solidFill>
            <a:schemeClr val="accent6"/>
          </a:solidFill>
          <a:ln w="25400">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ame-yellow">
            <a:extLst>
              <a:ext uri="{FF2B5EF4-FFF2-40B4-BE49-F238E27FC236}">
                <a16:creationId xmlns:a16="http://schemas.microsoft.com/office/drawing/2014/main" id="{8CB4C5CE-E4BE-3619-69B3-3DA23A6D32D7}"/>
              </a:ext>
            </a:extLst>
          </p:cNvPr>
          <p:cNvSpPr/>
          <p:nvPr userDrawn="1"/>
        </p:nvSpPr>
        <p:spPr>
          <a:xfrm>
            <a:off x="9048750" y="2956034"/>
            <a:ext cx="2735262" cy="2956035"/>
          </a:xfrm>
          <a:prstGeom prst="rect">
            <a:avLst/>
          </a:prstGeom>
          <a:ln w="25400">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flash-draw">
            <a:extLst>
              <a:ext uri="{FF2B5EF4-FFF2-40B4-BE49-F238E27FC236}">
                <a16:creationId xmlns:a16="http://schemas.microsoft.com/office/drawing/2014/main" id="{B30EF9BC-1944-F416-B4DD-8F51527B370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16388" y="1211569"/>
            <a:ext cx="2724233" cy="1828295"/>
          </a:xfrm>
          <a:prstGeom prst="rect">
            <a:avLst/>
          </a:prstGeom>
        </p:spPr>
      </p:pic>
      <p:pic>
        <p:nvPicPr>
          <p:cNvPr id="10" name="flash-think">
            <a:extLst>
              <a:ext uri="{FF2B5EF4-FFF2-40B4-BE49-F238E27FC236}">
                <a16:creationId xmlns:a16="http://schemas.microsoft.com/office/drawing/2014/main" id="{3153E8CD-E1D0-ECF5-898D-5EF46A59646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52756" y="1211569"/>
            <a:ext cx="2845723" cy="1783035"/>
          </a:xfrm>
          <a:prstGeom prst="rect">
            <a:avLst/>
          </a:prstGeom>
        </p:spPr>
      </p:pic>
      <p:pic>
        <p:nvPicPr>
          <p:cNvPr id="12" name="flash-write">
            <a:extLst>
              <a:ext uri="{FF2B5EF4-FFF2-40B4-BE49-F238E27FC236}">
                <a16:creationId xmlns:a16="http://schemas.microsoft.com/office/drawing/2014/main" id="{4D41D096-DAC4-E68D-5F2B-D4600A74577C}"/>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16050" y="3741059"/>
            <a:ext cx="2809365" cy="1882639"/>
          </a:xfrm>
          <a:prstGeom prst="rect">
            <a:avLst/>
          </a:prstGeom>
        </p:spPr>
      </p:pic>
      <p:pic>
        <p:nvPicPr>
          <p:cNvPr id="7" name="flash-questionmark">
            <a:extLst>
              <a:ext uri="{FF2B5EF4-FFF2-40B4-BE49-F238E27FC236}">
                <a16:creationId xmlns:a16="http://schemas.microsoft.com/office/drawing/2014/main" id="{CF9BC85F-0C2E-B46A-0CD0-2890EE41F442}"/>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6851198" y="808993"/>
            <a:ext cx="1838067" cy="1572569"/>
          </a:xfrm>
          <a:prstGeom prst="rect">
            <a:avLst/>
          </a:prstGeom>
        </p:spPr>
      </p:pic>
      <p:pic>
        <p:nvPicPr>
          <p:cNvPr id="4" name="flash-print">
            <a:extLst>
              <a:ext uri="{FF2B5EF4-FFF2-40B4-BE49-F238E27FC236}">
                <a16:creationId xmlns:a16="http://schemas.microsoft.com/office/drawing/2014/main" id="{2369080C-DFE5-3C2B-06B0-611CD0027FF4}"/>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4210682" y="3741059"/>
            <a:ext cx="2845723" cy="1749078"/>
          </a:xfrm>
          <a:prstGeom prst="rect">
            <a:avLst/>
          </a:prstGeom>
        </p:spPr>
      </p:pic>
    </p:spTree>
    <p:extLst>
      <p:ext uri="{BB962C8B-B14F-4D97-AF65-F5344CB8AC3E}">
        <p14:creationId xmlns:p14="http://schemas.microsoft.com/office/powerpoint/2010/main" val="2816758025"/>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ining">
    <p:spTree>
      <p:nvGrpSpPr>
        <p:cNvPr id="1" name=""/>
        <p:cNvGrpSpPr/>
        <p:nvPr/>
      </p:nvGrpSpPr>
      <p:grpSpPr>
        <a:xfrm>
          <a:off x="0" y="0"/>
          <a:ext cx="0" cy="0"/>
          <a:chOff x="0" y="0"/>
          <a:chExt cx="0" cy="0"/>
        </a:xfrm>
      </p:grpSpPr>
      <p:pic>
        <p:nvPicPr>
          <p:cNvPr id="37" name="bolt">
            <a:extLst>
              <a:ext uri="{FF2B5EF4-FFF2-40B4-BE49-F238E27FC236}">
                <a16:creationId xmlns:a16="http://schemas.microsoft.com/office/drawing/2014/main" id="{56B67E96-C253-7972-0BC7-CAB95F3675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0010" y="4666652"/>
            <a:ext cx="930130" cy="546655"/>
          </a:xfrm>
          <a:prstGeom prst="rect">
            <a:avLst/>
          </a:prstGeom>
        </p:spPr>
      </p:pic>
      <p:pic>
        <p:nvPicPr>
          <p:cNvPr id="38" name="bolt">
            <a:extLst>
              <a:ext uri="{FF2B5EF4-FFF2-40B4-BE49-F238E27FC236}">
                <a16:creationId xmlns:a16="http://schemas.microsoft.com/office/drawing/2014/main" id="{9F7AD346-3F96-B353-2DFC-F2C1765254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95428" y="719060"/>
            <a:ext cx="747822" cy="407148"/>
          </a:xfrm>
          <a:prstGeom prst="rect">
            <a:avLst/>
          </a:prstGeom>
        </p:spPr>
      </p:pic>
      <p:pic>
        <p:nvPicPr>
          <p:cNvPr id="39" name="bolt">
            <a:extLst>
              <a:ext uri="{FF2B5EF4-FFF2-40B4-BE49-F238E27FC236}">
                <a16:creationId xmlns:a16="http://schemas.microsoft.com/office/drawing/2014/main" id="{26A9E029-50B7-F58A-9D4B-436434CB874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41205" y="604395"/>
            <a:ext cx="350085" cy="612648"/>
          </a:xfrm>
          <a:prstGeom prst="rect">
            <a:avLst/>
          </a:prstGeom>
        </p:spPr>
      </p:pic>
      <p:pic>
        <p:nvPicPr>
          <p:cNvPr id="40" name="bolt">
            <a:extLst>
              <a:ext uri="{FF2B5EF4-FFF2-40B4-BE49-F238E27FC236}">
                <a16:creationId xmlns:a16="http://schemas.microsoft.com/office/drawing/2014/main" id="{5752D8C9-EB10-B988-9D1B-21F69CB0A3A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2137203">
            <a:off x="10668322" y="3228748"/>
            <a:ext cx="577206" cy="622300"/>
          </a:xfrm>
          <a:prstGeom prst="rect">
            <a:avLst/>
          </a:prstGeom>
        </p:spPr>
      </p:pic>
      <p:pic>
        <p:nvPicPr>
          <p:cNvPr id="41" name="bolt">
            <a:extLst>
              <a:ext uri="{FF2B5EF4-FFF2-40B4-BE49-F238E27FC236}">
                <a16:creationId xmlns:a16="http://schemas.microsoft.com/office/drawing/2014/main" id="{54224F8F-9629-5A15-09BC-A4FAE2841B8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21141049">
            <a:off x="9048750" y="5415479"/>
            <a:ext cx="713716" cy="527177"/>
          </a:xfrm>
          <a:prstGeom prst="rect">
            <a:avLst/>
          </a:prstGeom>
        </p:spPr>
      </p:pic>
      <p:pic>
        <p:nvPicPr>
          <p:cNvPr id="42" name="bolt">
            <a:extLst>
              <a:ext uri="{FF2B5EF4-FFF2-40B4-BE49-F238E27FC236}">
                <a16:creationId xmlns:a16="http://schemas.microsoft.com/office/drawing/2014/main" id="{EFF999D6-8632-0315-FFAB-7C959F0D46D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20985986">
            <a:off x="4227808" y="5700465"/>
            <a:ext cx="384103" cy="413649"/>
          </a:xfrm>
          <a:prstGeom prst="rect">
            <a:avLst/>
          </a:prstGeom>
        </p:spPr>
      </p:pic>
      <p:pic>
        <p:nvPicPr>
          <p:cNvPr id="3" name="title-data">
            <a:extLst>
              <a:ext uri="{FF2B5EF4-FFF2-40B4-BE49-F238E27FC236}">
                <a16:creationId xmlns:a16="http://schemas.microsoft.com/office/drawing/2014/main" id="{2C9FBB72-6B79-D3DB-CB5E-3EFB2A0F0FA9}"/>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1948384" y="1442521"/>
            <a:ext cx="8295232" cy="1676360"/>
          </a:xfrm>
          <a:prstGeom prst="rect">
            <a:avLst/>
          </a:prstGeom>
        </p:spPr>
      </p:pic>
      <p:pic>
        <p:nvPicPr>
          <p:cNvPr id="4" name="title-superheroes">
            <a:extLst>
              <a:ext uri="{FF2B5EF4-FFF2-40B4-BE49-F238E27FC236}">
                <a16:creationId xmlns:a16="http://schemas.microsoft.com/office/drawing/2014/main" id="{62178892-7905-EEA7-160F-A285ED4B7BA3}"/>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1993585" y="2583464"/>
            <a:ext cx="8204830" cy="1691072"/>
          </a:xfrm>
          <a:prstGeom prst="rect">
            <a:avLst/>
          </a:prstGeom>
        </p:spPr>
      </p:pic>
      <p:pic>
        <p:nvPicPr>
          <p:cNvPr id="5" name="title-superheroes">
            <a:extLst>
              <a:ext uri="{FF2B5EF4-FFF2-40B4-BE49-F238E27FC236}">
                <a16:creationId xmlns:a16="http://schemas.microsoft.com/office/drawing/2014/main" id="{5E621A38-D2A6-3FC8-4D0F-6D9B4AA10D4C}"/>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2521013" y="3650683"/>
            <a:ext cx="7149974" cy="1691072"/>
          </a:xfrm>
          <a:prstGeom prst="rect">
            <a:avLst/>
          </a:prstGeom>
        </p:spPr>
      </p:pic>
    </p:spTree>
    <p:extLst>
      <p:ext uri="{BB962C8B-B14F-4D97-AF65-F5344CB8AC3E}">
        <p14:creationId xmlns:p14="http://schemas.microsoft.com/office/powerpoint/2010/main" val="24982751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p:val>
                                                <p:fltVal val="0.5"/>
                                              </p:val>
                                            </p:tav>
                                            <p:tav tm="100000">
                                              <p:val>
                                                <p:strVal val="#ppt_x"/>
                                              </p:val>
                                            </p:tav>
                                          </p:tavLst>
                                        </p:anim>
                                        <p:anim calcmode="lin" valueType="num">
                                          <p:cBhvr>
                                            <p:cTn id="10" dur="1000" fill="hold"/>
                                            <p:tgtEl>
                                              <p:spTgt spid="3"/>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3"/>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p:val>
                                                <p:fltVal val="0.5"/>
                                              </p:val>
                                            </p:tav>
                                            <p:tav tm="100000">
                                              <p:val>
                                                <p:strVal val="#ppt_x"/>
                                              </p:val>
                                            </p:tav>
                                          </p:tavLst>
                                        </p:anim>
                                        <p:anim calcmode="lin" valueType="num">
                                          <p:cBhvr>
                                            <p:cTn id="18" dur="1000" fill="hold"/>
                                            <p:tgtEl>
                                              <p:spTgt spid="4"/>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4"/>
                                            </p:tgtEl>
                                            <p:attrNameLst>
                                              <p:attrName>r</p:attrName>
                                            </p:attrNameLst>
                                          </p:cBhvr>
                                        </p:animRot>
                                      </p:childTnLst>
                                    </p:cTn>
                                  </p:par>
                                  <p:par>
                                    <p:cTn id="21" presetID="23" presetClass="entr" presetSubtype="528" accel="50000" decel="5000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ppt_x</p:attrName>
                                            </p:attrNameLst>
                                          </p:cBhvr>
                                          <p:tavLst>
                                            <p:tav tm="0">
                                              <p:val>
                                                <p:fltVal val="0.5"/>
                                              </p:val>
                                            </p:tav>
                                            <p:tav tm="100000">
                                              <p:val>
                                                <p:strVal val="#ppt_x"/>
                                              </p:val>
                                            </p:tav>
                                          </p:tavLst>
                                        </p:anim>
                                        <p:anim calcmode="lin" valueType="num">
                                          <p:cBhvr>
                                            <p:cTn id="26" dur="1000" fill="hold"/>
                                            <p:tgtEl>
                                              <p:spTgt spid="5"/>
                                            </p:tgtEl>
                                            <p:attrNameLst>
                                              <p:attrName>ppt_y</p:attrName>
                                            </p:attrNameLst>
                                          </p:cBhvr>
                                          <p:tavLst>
                                            <p:tav tm="0">
                                              <p:val>
                                                <p:fltVal val="0.5"/>
                                              </p:val>
                                            </p:tav>
                                            <p:tav tm="100000">
                                              <p:val>
                                                <p:strVal val="#ppt_y"/>
                                              </p:val>
                                            </p:tav>
                                          </p:tavLst>
                                        </p:anim>
                                      </p:childTnLst>
                                    </p:cTn>
                                  </p:par>
                                  <p:par>
                                    <p:cTn id="27" presetID="8" presetClass="emph" presetSubtype="0" accel="50000" decel="50000" fill="hold" nodeType="withEffect">
                                      <p:stCondLst>
                                        <p:cond delay="0"/>
                                      </p:stCondLst>
                                      <p:childTnLst>
                                        <p:animRot by="64800000">
                                          <p:cBhvr>
                                            <p:cTn id="28" dur="1000" fill="hold"/>
                                            <p:tgtEl>
                                              <p:spTgt spid="5"/>
                                            </p:tgtEl>
                                            <p:attrNameLst>
                                              <p:attrName>r</p:attrName>
                                            </p:attrNameLst>
                                          </p:cBhvr>
                                        </p:animRo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0" presetClass="path" presetSubtype="0" fill="hold" nodeType="withEffect" p14:presetBounceEnd="50000">
                                      <p:stCondLst>
                                        <p:cond delay="0"/>
                                      </p:stCondLst>
                                      <p:childTnLst>
                                        <p:animMotion origin="layout" path="M 0.25339 0.27454 L -0.02539 -0.01829 " pathEditMode="relative" rAng="0" ptsTypes="AA" p14:bounceEnd="50000">
                                          <p:cBhvr>
                                            <p:cTn id="33" dur="500" fill="hold"/>
                                            <p:tgtEl>
                                              <p:spTgt spid="38"/>
                                            </p:tgtEl>
                                            <p:attrNameLst>
                                              <p:attrName>ppt_x</p:attrName>
                                              <p:attrName>ppt_y</p:attrName>
                                            </p:attrNameLst>
                                          </p:cBhvr>
                                          <p:rCtr x="-13945" y="-14653"/>
                                        </p:animMotion>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0" presetClass="path" presetSubtype="0" fill="hold" nodeType="withEffect" p14:presetBounceEnd="50000">
                                      <p:stCondLst>
                                        <p:cond delay="0"/>
                                      </p:stCondLst>
                                      <p:childTnLst>
                                        <p:animMotion origin="layout" path="M -0.12279 0.26528 L 0.01445 -0.01273 " pathEditMode="relative" rAng="0" ptsTypes="AA" p14:bounceEnd="50000">
                                          <p:cBhvr>
                                            <p:cTn id="37" dur="500" fill="hold"/>
                                            <p:tgtEl>
                                              <p:spTgt spid="39"/>
                                            </p:tgtEl>
                                            <p:attrNameLst>
                                              <p:attrName>ppt_x</p:attrName>
                                              <p:attrName>ppt_y</p:attrName>
                                            </p:attrNameLst>
                                          </p:cBhvr>
                                          <p:rCtr x="6862" y="-13912"/>
                                        </p:animMotion>
                                      </p:childTnLst>
                                    </p:cTn>
                                  </p:par>
                                  <p:par>
                                    <p:cTn id="38" presetID="1"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par>
                                    <p:cTn id="40" presetID="0" presetClass="path" presetSubtype="0" fill="hold" nodeType="withEffect" p14:presetBounceEnd="50000">
                                      <p:stCondLst>
                                        <p:cond delay="0"/>
                                      </p:stCondLst>
                                      <p:childTnLst>
                                        <p:animMotion origin="layout" path="M -0.33919 0.28287 L 0.01081 -0.00069 " pathEditMode="relative" rAng="0" ptsTypes="AA" p14:bounceEnd="50000">
                                          <p:cBhvr>
                                            <p:cTn id="41" dur="500" fill="hold"/>
                                            <p:tgtEl>
                                              <p:spTgt spid="40"/>
                                            </p:tgtEl>
                                            <p:attrNameLst>
                                              <p:attrName>ppt_x</p:attrName>
                                              <p:attrName>ppt_y</p:attrName>
                                            </p:attrNameLst>
                                          </p:cBhvr>
                                          <p:rCtr x="17500" y="-14190"/>
                                        </p:animMotion>
                                      </p:childTnLst>
                                    </p:cTn>
                                  </p:par>
                                  <p:par>
                                    <p:cTn id="42" presetID="1" presetClass="entr" presetSubtype="0"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par>
                                    <p:cTn id="44" presetID="0" presetClass="path" presetSubtype="0" fill="hold" nodeType="withEffect" p14:presetBounceEnd="50000">
                                      <p:stCondLst>
                                        <p:cond delay="0"/>
                                      </p:stCondLst>
                                      <p:childTnLst>
                                        <p:animMotion origin="layout" path="M -0.13268 -0.28357 L 0.01211 0.02569 " pathEditMode="relative" rAng="0" ptsTypes="AA" p14:bounceEnd="50000">
                                          <p:cBhvr>
                                            <p:cTn id="45" dur="500" fill="hold"/>
                                            <p:tgtEl>
                                              <p:spTgt spid="41"/>
                                            </p:tgtEl>
                                            <p:attrNameLst>
                                              <p:attrName>ppt_x</p:attrName>
                                              <p:attrName>ppt_y</p:attrName>
                                            </p:attrNameLst>
                                          </p:cBhvr>
                                          <p:rCtr x="7240" y="15463"/>
                                        </p:animMotion>
                                      </p:child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0" presetClass="path" presetSubtype="0" fill="hold" nodeType="withEffect" p14:presetBounceEnd="50000">
                                      <p:stCondLst>
                                        <p:cond delay="0"/>
                                      </p:stCondLst>
                                      <p:childTnLst>
                                        <p:animMotion origin="layout" path="M 0.12122 -0.3544 L -0.00299 -0.00625 " pathEditMode="relative" rAng="0" ptsTypes="AA" p14:bounceEnd="50000">
                                          <p:cBhvr>
                                            <p:cTn id="49" dur="500" fill="hold"/>
                                            <p:tgtEl>
                                              <p:spTgt spid="42"/>
                                            </p:tgtEl>
                                            <p:attrNameLst>
                                              <p:attrName>ppt_x</p:attrName>
                                              <p:attrName>ppt_y</p:attrName>
                                            </p:attrNameLst>
                                          </p:cBhvr>
                                          <p:rCtr x="-6211" y="17407"/>
                                        </p:animMotion>
                                      </p:child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0" presetClass="path" presetSubtype="0" fill="hold" nodeType="withEffect" p14:presetBounceEnd="50000">
                                      <p:stCondLst>
                                        <p:cond delay="0"/>
                                      </p:stCondLst>
                                      <p:childTnLst>
                                        <p:animMotion origin="layout" path="M 0.40183 -0.20393 L -0.00703 0.00023 " pathEditMode="relative" rAng="0" ptsTypes="AA" p14:bounceEnd="50000">
                                          <p:cBhvr>
                                            <p:cTn id="53" dur="500" fill="hold"/>
                                            <p:tgtEl>
                                              <p:spTgt spid="37"/>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p:val>
                                                <p:fltVal val="0.5"/>
                                              </p:val>
                                            </p:tav>
                                            <p:tav tm="100000">
                                              <p:val>
                                                <p:strVal val="#ppt_x"/>
                                              </p:val>
                                            </p:tav>
                                          </p:tavLst>
                                        </p:anim>
                                        <p:anim calcmode="lin" valueType="num">
                                          <p:cBhvr>
                                            <p:cTn id="10" dur="1000" fill="hold"/>
                                            <p:tgtEl>
                                              <p:spTgt spid="3"/>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3"/>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p:val>
                                                <p:fltVal val="0.5"/>
                                              </p:val>
                                            </p:tav>
                                            <p:tav tm="100000">
                                              <p:val>
                                                <p:strVal val="#ppt_x"/>
                                              </p:val>
                                            </p:tav>
                                          </p:tavLst>
                                        </p:anim>
                                        <p:anim calcmode="lin" valueType="num">
                                          <p:cBhvr>
                                            <p:cTn id="18" dur="1000" fill="hold"/>
                                            <p:tgtEl>
                                              <p:spTgt spid="4"/>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4"/>
                                            </p:tgtEl>
                                            <p:attrNameLst>
                                              <p:attrName>r</p:attrName>
                                            </p:attrNameLst>
                                          </p:cBhvr>
                                        </p:animRot>
                                      </p:childTnLst>
                                    </p:cTn>
                                  </p:par>
                                  <p:par>
                                    <p:cTn id="21" presetID="23" presetClass="entr" presetSubtype="528" accel="50000" decel="5000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ppt_x</p:attrName>
                                            </p:attrNameLst>
                                          </p:cBhvr>
                                          <p:tavLst>
                                            <p:tav tm="0">
                                              <p:val>
                                                <p:fltVal val="0.5"/>
                                              </p:val>
                                            </p:tav>
                                            <p:tav tm="100000">
                                              <p:val>
                                                <p:strVal val="#ppt_x"/>
                                              </p:val>
                                            </p:tav>
                                          </p:tavLst>
                                        </p:anim>
                                        <p:anim calcmode="lin" valueType="num">
                                          <p:cBhvr>
                                            <p:cTn id="26" dur="1000" fill="hold"/>
                                            <p:tgtEl>
                                              <p:spTgt spid="5"/>
                                            </p:tgtEl>
                                            <p:attrNameLst>
                                              <p:attrName>ppt_y</p:attrName>
                                            </p:attrNameLst>
                                          </p:cBhvr>
                                          <p:tavLst>
                                            <p:tav tm="0">
                                              <p:val>
                                                <p:fltVal val="0.5"/>
                                              </p:val>
                                            </p:tav>
                                            <p:tav tm="100000">
                                              <p:val>
                                                <p:strVal val="#ppt_y"/>
                                              </p:val>
                                            </p:tav>
                                          </p:tavLst>
                                        </p:anim>
                                      </p:childTnLst>
                                    </p:cTn>
                                  </p:par>
                                  <p:par>
                                    <p:cTn id="27" presetID="8" presetClass="emph" presetSubtype="0" accel="50000" decel="50000" fill="hold" nodeType="withEffect">
                                      <p:stCondLst>
                                        <p:cond delay="0"/>
                                      </p:stCondLst>
                                      <p:childTnLst>
                                        <p:animRot by="64800000">
                                          <p:cBhvr>
                                            <p:cTn id="28" dur="1000" fill="hold"/>
                                            <p:tgtEl>
                                              <p:spTgt spid="5"/>
                                            </p:tgtEl>
                                            <p:attrNameLst>
                                              <p:attrName>r</p:attrName>
                                            </p:attrNameLst>
                                          </p:cBhvr>
                                        </p:animRo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0" presetClass="path" presetSubtype="0" fill="hold" nodeType="withEffect">
                                      <p:stCondLst>
                                        <p:cond delay="0"/>
                                      </p:stCondLst>
                                      <p:childTnLst>
                                        <p:animMotion origin="layout" path="M 0.25339 0.27454 L -0.02539 -0.01829 " pathEditMode="relative" rAng="0" ptsTypes="AA">
                                          <p:cBhvr>
                                            <p:cTn id="33" dur="500" fill="hold"/>
                                            <p:tgtEl>
                                              <p:spTgt spid="38"/>
                                            </p:tgtEl>
                                            <p:attrNameLst>
                                              <p:attrName>ppt_x</p:attrName>
                                              <p:attrName>ppt_y</p:attrName>
                                            </p:attrNameLst>
                                          </p:cBhvr>
                                          <p:rCtr x="-13945" y="-14653"/>
                                        </p:animMotion>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0" presetClass="path" presetSubtype="0" fill="hold" nodeType="withEffect">
                                      <p:stCondLst>
                                        <p:cond delay="0"/>
                                      </p:stCondLst>
                                      <p:childTnLst>
                                        <p:animMotion origin="layout" path="M -0.12279 0.26528 L 0.01445 -0.01273 " pathEditMode="relative" rAng="0" ptsTypes="AA">
                                          <p:cBhvr>
                                            <p:cTn id="37" dur="500" fill="hold"/>
                                            <p:tgtEl>
                                              <p:spTgt spid="39"/>
                                            </p:tgtEl>
                                            <p:attrNameLst>
                                              <p:attrName>ppt_x</p:attrName>
                                              <p:attrName>ppt_y</p:attrName>
                                            </p:attrNameLst>
                                          </p:cBhvr>
                                          <p:rCtr x="6862" y="-13912"/>
                                        </p:animMotion>
                                      </p:childTnLst>
                                    </p:cTn>
                                  </p:par>
                                  <p:par>
                                    <p:cTn id="38" presetID="1"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par>
                                    <p:cTn id="40" presetID="0" presetClass="path" presetSubtype="0" fill="hold" nodeType="withEffect">
                                      <p:stCondLst>
                                        <p:cond delay="0"/>
                                      </p:stCondLst>
                                      <p:childTnLst>
                                        <p:animMotion origin="layout" path="M -0.33919 0.28287 L 0.01081 -0.00069 " pathEditMode="relative" rAng="0" ptsTypes="AA">
                                          <p:cBhvr>
                                            <p:cTn id="41" dur="500" fill="hold"/>
                                            <p:tgtEl>
                                              <p:spTgt spid="40"/>
                                            </p:tgtEl>
                                            <p:attrNameLst>
                                              <p:attrName>ppt_x</p:attrName>
                                              <p:attrName>ppt_y</p:attrName>
                                            </p:attrNameLst>
                                          </p:cBhvr>
                                          <p:rCtr x="17500" y="-14190"/>
                                        </p:animMotion>
                                      </p:childTnLst>
                                    </p:cTn>
                                  </p:par>
                                  <p:par>
                                    <p:cTn id="42" presetID="1" presetClass="entr" presetSubtype="0"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par>
                                    <p:cTn id="44" presetID="0" presetClass="path" presetSubtype="0" fill="hold" nodeType="withEffect">
                                      <p:stCondLst>
                                        <p:cond delay="0"/>
                                      </p:stCondLst>
                                      <p:childTnLst>
                                        <p:animMotion origin="layout" path="M -0.13268 -0.28357 L 0.01211 0.02569 " pathEditMode="relative" rAng="0" ptsTypes="AA">
                                          <p:cBhvr>
                                            <p:cTn id="45" dur="500" fill="hold"/>
                                            <p:tgtEl>
                                              <p:spTgt spid="41"/>
                                            </p:tgtEl>
                                            <p:attrNameLst>
                                              <p:attrName>ppt_x</p:attrName>
                                              <p:attrName>ppt_y</p:attrName>
                                            </p:attrNameLst>
                                          </p:cBhvr>
                                          <p:rCtr x="7240" y="15463"/>
                                        </p:animMotion>
                                      </p:child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0" presetClass="path" presetSubtype="0" fill="hold" nodeType="withEffect">
                                      <p:stCondLst>
                                        <p:cond delay="0"/>
                                      </p:stCondLst>
                                      <p:childTnLst>
                                        <p:animMotion origin="layout" path="M 0.12122 -0.3544 L -0.00299 -0.00625 " pathEditMode="relative" rAng="0" ptsTypes="AA">
                                          <p:cBhvr>
                                            <p:cTn id="49" dur="500" fill="hold"/>
                                            <p:tgtEl>
                                              <p:spTgt spid="42"/>
                                            </p:tgtEl>
                                            <p:attrNameLst>
                                              <p:attrName>ppt_x</p:attrName>
                                              <p:attrName>ppt_y</p:attrName>
                                            </p:attrNameLst>
                                          </p:cBhvr>
                                          <p:rCtr x="-6211" y="17407"/>
                                        </p:animMotion>
                                      </p:child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0" presetClass="path" presetSubtype="0" fill="hold" nodeType="withEffect">
                                      <p:stCondLst>
                                        <p:cond delay="0"/>
                                      </p:stCondLst>
                                      <p:childTnLst>
                                        <p:animMotion origin="layout" path="M 0.40183 -0.20393 L -0.00703 0.00023 " pathEditMode="relative" rAng="0" ptsTypes="AA">
                                          <p:cBhvr>
                                            <p:cTn id="53" dur="500" fill="hold"/>
                                            <p:tgtEl>
                                              <p:spTgt spid="37"/>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pic>
        <p:nvPicPr>
          <p:cNvPr id="37" name="bolt">
            <a:extLst>
              <a:ext uri="{FF2B5EF4-FFF2-40B4-BE49-F238E27FC236}">
                <a16:creationId xmlns:a16="http://schemas.microsoft.com/office/drawing/2014/main" id="{56B67E96-C253-7972-0BC7-CAB95F3675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116" y="4714392"/>
            <a:ext cx="930130" cy="546655"/>
          </a:xfrm>
          <a:prstGeom prst="rect">
            <a:avLst/>
          </a:prstGeom>
        </p:spPr>
      </p:pic>
      <p:pic>
        <p:nvPicPr>
          <p:cNvPr id="38" name="bolt">
            <a:extLst>
              <a:ext uri="{FF2B5EF4-FFF2-40B4-BE49-F238E27FC236}">
                <a16:creationId xmlns:a16="http://schemas.microsoft.com/office/drawing/2014/main" id="{9F7AD346-3F96-B353-2DFC-F2C1765254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769339" y="1232396"/>
            <a:ext cx="747822" cy="407148"/>
          </a:xfrm>
          <a:prstGeom prst="rect">
            <a:avLst/>
          </a:prstGeom>
        </p:spPr>
      </p:pic>
      <p:pic>
        <p:nvPicPr>
          <p:cNvPr id="39" name="bolt">
            <a:extLst>
              <a:ext uri="{FF2B5EF4-FFF2-40B4-BE49-F238E27FC236}">
                <a16:creationId xmlns:a16="http://schemas.microsoft.com/office/drawing/2014/main" id="{26A9E029-50B7-F58A-9D4B-436434CB874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075613" y="701680"/>
            <a:ext cx="350085" cy="612648"/>
          </a:xfrm>
          <a:prstGeom prst="rect">
            <a:avLst/>
          </a:prstGeom>
        </p:spPr>
      </p:pic>
      <p:pic>
        <p:nvPicPr>
          <p:cNvPr id="40" name="bolt">
            <a:extLst>
              <a:ext uri="{FF2B5EF4-FFF2-40B4-BE49-F238E27FC236}">
                <a16:creationId xmlns:a16="http://schemas.microsoft.com/office/drawing/2014/main" id="{5752D8C9-EB10-B988-9D1B-21F69CB0A3A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82284">
            <a:off x="10032108" y="1957224"/>
            <a:ext cx="577206" cy="622300"/>
          </a:xfrm>
          <a:prstGeom prst="rect">
            <a:avLst/>
          </a:prstGeom>
        </p:spPr>
      </p:pic>
      <p:pic>
        <p:nvPicPr>
          <p:cNvPr id="41" name="bolt">
            <a:extLst>
              <a:ext uri="{FF2B5EF4-FFF2-40B4-BE49-F238E27FC236}">
                <a16:creationId xmlns:a16="http://schemas.microsoft.com/office/drawing/2014/main" id="{54224F8F-9629-5A15-09BC-A4FAE2841B8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865308" y="5380113"/>
            <a:ext cx="713716" cy="527177"/>
          </a:xfrm>
          <a:prstGeom prst="rect">
            <a:avLst/>
          </a:prstGeom>
        </p:spPr>
      </p:pic>
      <p:pic>
        <p:nvPicPr>
          <p:cNvPr id="42" name="bolt">
            <a:extLst>
              <a:ext uri="{FF2B5EF4-FFF2-40B4-BE49-F238E27FC236}">
                <a16:creationId xmlns:a16="http://schemas.microsoft.com/office/drawing/2014/main" id="{EFF999D6-8632-0315-FFAB-7C959F0D46D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552289" y="5493641"/>
            <a:ext cx="384103" cy="413649"/>
          </a:xfrm>
          <a:prstGeom prst="rect">
            <a:avLst/>
          </a:prstGeom>
        </p:spPr>
      </p:pic>
      <p:pic>
        <p:nvPicPr>
          <p:cNvPr id="35" name="title-data">
            <a:extLst>
              <a:ext uri="{FF2B5EF4-FFF2-40B4-BE49-F238E27FC236}">
                <a16:creationId xmlns:a16="http://schemas.microsoft.com/office/drawing/2014/main" id="{08D3D0F7-8823-17B1-B9F2-641A23BE5A10}"/>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3360558" y="1732230"/>
            <a:ext cx="5504750" cy="1782984"/>
          </a:xfrm>
          <a:prstGeom prst="rect">
            <a:avLst/>
          </a:prstGeom>
        </p:spPr>
      </p:pic>
      <p:pic>
        <p:nvPicPr>
          <p:cNvPr id="36" name="title-superhero">
            <a:extLst>
              <a:ext uri="{FF2B5EF4-FFF2-40B4-BE49-F238E27FC236}">
                <a16:creationId xmlns:a16="http://schemas.microsoft.com/office/drawing/2014/main" id="{1E8A5D71-0510-ED9B-70BE-7A4EDF4F5850}"/>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2507306" y="3008255"/>
            <a:ext cx="6850574" cy="1792351"/>
          </a:xfrm>
          <a:prstGeom prst="rect">
            <a:avLst/>
          </a:prstGeom>
        </p:spPr>
      </p:pic>
    </p:spTree>
    <p:extLst>
      <p:ext uri="{BB962C8B-B14F-4D97-AF65-F5344CB8AC3E}">
        <p14:creationId xmlns:p14="http://schemas.microsoft.com/office/powerpoint/2010/main" val="27040201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ppt_x</p:attrName>
                                            </p:attrNameLst>
                                          </p:cBhvr>
                                          <p:tavLst>
                                            <p:tav tm="0">
                                              <p:val>
                                                <p:fltVal val="0.5"/>
                                              </p:val>
                                            </p:tav>
                                            <p:tav tm="100000">
                                              <p:val>
                                                <p:strVal val="#ppt_x"/>
                                              </p:val>
                                            </p:tav>
                                          </p:tavLst>
                                        </p:anim>
                                        <p:anim calcmode="lin" valueType="num">
                                          <p:cBhvr>
                                            <p:cTn id="10" dur="1000" fill="hold"/>
                                            <p:tgtEl>
                                              <p:spTgt spid="35"/>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35"/>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1000" fill="hold"/>
                                            <p:tgtEl>
                                              <p:spTgt spid="36"/>
                                            </p:tgtEl>
                                            <p:attrNameLst>
                                              <p:attrName>ppt_w</p:attrName>
                                            </p:attrNameLst>
                                          </p:cBhvr>
                                          <p:tavLst>
                                            <p:tav tm="0">
                                              <p:val>
                                                <p:fltVal val="0"/>
                                              </p:val>
                                            </p:tav>
                                            <p:tav tm="100000">
                                              <p:val>
                                                <p:strVal val="#ppt_w"/>
                                              </p:val>
                                            </p:tav>
                                          </p:tavLst>
                                        </p:anim>
                                        <p:anim calcmode="lin" valueType="num">
                                          <p:cBhvr>
                                            <p:cTn id="16" dur="1000" fill="hold"/>
                                            <p:tgtEl>
                                              <p:spTgt spid="36"/>
                                            </p:tgtEl>
                                            <p:attrNameLst>
                                              <p:attrName>ppt_h</p:attrName>
                                            </p:attrNameLst>
                                          </p:cBhvr>
                                          <p:tavLst>
                                            <p:tav tm="0">
                                              <p:val>
                                                <p:fltVal val="0"/>
                                              </p:val>
                                            </p:tav>
                                            <p:tav tm="100000">
                                              <p:val>
                                                <p:strVal val="#ppt_h"/>
                                              </p:val>
                                            </p:tav>
                                          </p:tavLst>
                                        </p:anim>
                                        <p:anim calcmode="lin" valueType="num">
                                          <p:cBhvr>
                                            <p:cTn id="17" dur="1000" fill="hold"/>
                                            <p:tgtEl>
                                              <p:spTgt spid="36"/>
                                            </p:tgtEl>
                                            <p:attrNameLst>
                                              <p:attrName>ppt_x</p:attrName>
                                            </p:attrNameLst>
                                          </p:cBhvr>
                                          <p:tavLst>
                                            <p:tav tm="0">
                                              <p:val>
                                                <p:fltVal val="0.5"/>
                                              </p:val>
                                            </p:tav>
                                            <p:tav tm="100000">
                                              <p:val>
                                                <p:strVal val="#ppt_x"/>
                                              </p:val>
                                            </p:tav>
                                          </p:tavLst>
                                        </p:anim>
                                        <p:anim calcmode="lin" valueType="num">
                                          <p:cBhvr>
                                            <p:cTn id="18" dur="1000" fill="hold"/>
                                            <p:tgtEl>
                                              <p:spTgt spid="36"/>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36"/>
                                            </p:tgtEl>
                                            <p:attrNameLst>
                                              <p:attrName>r</p:attrName>
                                            </p:attrNameLst>
                                          </p:cBhvr>
                                        </p:animRo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par>
                                    <p:cTn id="24" presetID="0" presetClass="path" presetSubtype="0" fill="hold" nodeType="withEffect" p14:presetBounceEnd="50000">
                                      <p:stCondLst>
                                        <p:cond delay="0"/>
                                      </p:stCondLst>
                                      <p:childTnLst>
                                        <p:animMotion origin="layout" path="M 0.25339 0.27454 L -0.02539 -0.01829 " pathEditMode="relative" rAng="0" ptsTypes="AA" p14:bounceEnd="50000">
                                          <p:cBhvr>
                                            <p:cTn id="25" dur="500" fill="hold"/>
                                            <p:tgtEl>
                                              <p:spTgt spid="38"/>
                                            </p:tgtEl>
                                            <p:attrNameLst>
                                              <p:attrName>ppt_x</p:attrName>
                                              <p:attrName>ppt_y</p:attrName>
                                            </p:attrNameLst>
                                          </p:cBhvr>
                                          <p:rCtr x="-13945" y="-14653"/>
                                        </p:animMotion>
                                      </p:childTnLst>
                                    </p:cTn>
                                  </p:par>
                                  <p:par>
                                    <p:cTn id="26" presetID="1"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par>
                                    <p:cTn id="28" presetID="0" presetClass="path" presetSubtype="0" fill="hold" nodeType="withEffect" p14:presetBounceEnd="50000">
                                      <p:stCondLst>
                                        <p:cond delay="0"/>
                                      </p:stCondLst>
                                      <p:childTnLst>
                                        <p:animMotion origin="layout" path="M -0.12278 0.26528 L 0.01446 -0.01273 " pathEditMode="relative" rAng="0" ptsTypes="AA" p14:bounceEnd="50000">
                                          <p:cBhvr>
                                            <p:cTn id="29" dur="500" fill="hold"/>
                                            <p:tgtEl>
                                              <p:spTgt spid="39"/>
                                            </p:tgtEl>
                                            <p:attrNameLst>
                                              <p:attrName>ppt_x</p:attrName>
                                              <p:attrName>ppt_y</p:attrName>
                                            </p:attrNameLst>
                                          </p:cBhvr>
                                          <p:rCtr x="6862" y="-13912"/>
                                        </p:animMotion>
                                      </p:childTnLst>
                                    </p:cTn>
                                  </p:par>
                                  <p:par>
                                    <p:cTn id="30" presetID="1"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par>
                                    <p:cTn id="32" presetID="0" presetClass="path" presetSubtype="0" fill="hold" nodeType="withEffect" p14:presetBounceEnd="50000">
                                      <p:stCondLst>
                                        <p:cond delay="0"/>
                                      </p:stCondLst>
                                      <p:childTnLst>
                                        <p:animMotion origin="layout" path="M -0.33919 0.28287 L 0.01081 -0.0007 " pathEditMode="relative" rAng="0" ptsTypes="AA" p14:bounceEnd="50000">
                                          <p:cBhvr>
                                            <p:cTn id="33" dur="500" fill="hold"/>
                                            <p:tgtEl>
                                              <p:spTgt spid="40"/>
                                            </p:tgtEl>
                                            <p:attrNameLst>
                                              <p:attrName>ppt_x</p:attrName>
                                              <p:attrName>ppt_y</p:attrName>
                                            </p:attrNameLst>
                                          </p:cBhvr>
                                          <p:rCtr x="17500" y="-14190"/>
                                        </p:animMotion>
                                      </p:childTnLst>
                                    </p:cTn>
                                  </p:par>
                                  <p:par>
                                    <p:cTn id="34" presetID="1"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0" presetClass="path" presetSubtype="0" fill="hold" nodeType="withEffect" p14:presetBounceEnd="50000">
                                      <p:stCondLst>
                                        <p:cond delay="0"/>
                                      </p:stCondLst>
                                      <p:childTnLst>
                                        <p:animMotion origin="layout" path="M -0.1263 -0.30926 L 0.01849 3.33333E-6 " pathEditMode="relative" rAng="0" ptsTypes="AA" p14:bounceEnd="50000">
                                          <p:cBhvr>
                                            <p:cTn id="37" dur="500" fill="hold"/>
                                            <p:tgtEl>
                                              <p:spTgt spid="41"/>
                                            </p:tgtEl>
                                            <p:attrNameLst>
                                              <p:attrName>ppt_x</p:attrName>
                                              <p:attrName>ppt_y</p:attrName>
                                            </p:attrNameLst>
                                          </p:cBhvr>
                                          <p:rCtr x="7240" y="15463"/>
                                        </p:animMotion>
                                      </p:childTnLst>
                                    </p:cTn>
                                  </p:par>
                                  <p:par>
                                    <p:cTn id="38" presetID="1"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childTnLst>
                                    </p:cTn>
                                  </p:par>
                                  <p:par>
                                    <p:cTn id="40" presetID="0" presetClass="path" presetSubtype="0" fill="hold" nodeType="withEffect" p14:presetBounceEnd="50000">
                                      <p:stCondLst>
                                        <p:cond delay="0"/>
                                      </p:stCondLst>
                                      <p:childTnLst>
                                        <p:animMotion origin="layout" path="M 0.12123 -0.3544 L -0.00299 -0.00625 " pathEditMode="relative" rAng="0" ptsTypes="AA" p14:bounceEnd="50000">
                                          <p:cBhvr>
                                            <p:cTn id="41" dur="500" fill="hold"/>
                                            <p:tgtEl>
                                              <p:spTgt spid="42"/>
                                            </p:tgtEl>
                                            <p:attrNameLst>
                                              <p:attrName>ppt_x</p:attrName>
                                              <p:attrName>ppt_y</p:attrName>
                                            </p:attrNameLst>
                                          </p:cBhvr>
                                          <p:rCtr x="-6211" y="17407"/>
                                        </p:animMotion>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par>
                                    <p:cTn id="44" presetID="0" presetClass="path" presetSubtype="0" fill="hold" nodeType="withEffect" p14:presetBounceEnd="50000">
                                      <p:stCondLst>
                                        <p:cond delay="0"/>
                                      </p:stCondLst>
                                      <p:childTnLst>
                                        <p:animMotion origin="layout" path="M 0.40182 -0.20393 L -0.00703 0.00024 " pathEditMode="relative" rAng="0" ptsTypes="AA" p14:bounceEnd="50000">
                                          <p:cBhvr>
                                            <p:cTn id="45" dur="500" fill="hold"/>
                                            <p:tgtEl>
                                              <p:spTgt spid="37"/>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ppt_x</p:attrName>
                                            </p:attrNameLst>
                                          </p:cBhvr>
                                          <p:tavLst>
                                            <p:tav tm="0">
                                              <p:val>
                                                <p:fltVal val="0.5"/>
                                              </p:val>
                                            </p:tav>
                                            <p:tav tm="100000">
                                              <p:val>
                                                <p:strVal val="#ppt_x"/>
                                              </p:val>
                                            </p:tav>
                                          </p:tavLst>
                                        </p:anim>
                                        <p:anim calcmode="lin" valueType="num">
                                          <p:cBhvr>
                                            <p:cTn id="10" dur="1000" fill="hold"/>
                                            <p:tgtEl>
                                              <p:spTgt spid="35"/>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35"/>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1000" fill="hold"/>
                                            <p:tgtEl>
                                              <p:spTgt spid="36"/>
                                            </p:tgtEl>
                                            <p:attrNameLst>
                                              <p:attrName>ppt_w</p:attrName>
                                            </p:attrNameLst>
                                          </p:cBhvr>
                                          <p:tavLst>
                                            <p:tav tm="0">
                                              <p:val>
                                                <p:fltVal val="0"/>
                                              </p:val>
                                            </p:tav>
                                            <p:tav tm="100000">
                                              <p:val>
                                                <p:strVal val="#ppt_w"/>
                                              </p:val>
                                            </p:tav>
                                          </p:tavLst>
                                        </p:anim>
                                        <p:anim calcmode="lin" valueType="num">
                                          <p:cBhvr>
                                            <p:cTn id="16" dur="1000" fill="hold"/>
                                            <p:tgtEl>
                                              <p:spTgt spid="36"/>
                                            </p:tgtEl>
                                            <p:attrNameLst>
                                              <p:attrName>ppt_h</p:attrName>
                                            </p:attrNameLst>
                                          </p:cBhvr>
                                          <p:tavLst>
                                            <p:tav tm="0">
                                              <p:val>
                                                <p:fltVal val="0"/>
                                              </p:val>
                                            </p:tav>
                                            <p:tav tm="100000">
                                              <p:val>
                                                <p:strVal val="#ppt_h"/>
                                              </p:val>
                                            </p:tav>
                                          </p:tavLst>
                                        </p:anim>
                                        <p:anim calcmode="lin" valueType="num">
                                          <p:cBhvr>
                                            <p:cTn id="17" dur="1000" fill="hold"/>
                                            <p:tgtEl>
                                              <p:spTgt spid="36"/>
                                            </p:tgtEl>
                                            <p:attrNameLst>
                                              <p:attrName>ppt_x</p:attrName>
                                            </p:attrNameLst>
                                          </p:cBhvr>
                                          <p:tavLst>
                                            <p:tav tm="0">
                                              <p:val>
                                                <p:fltVal val="0.5"/>
                                              </p:val>
                                            </p:tav>
                                            <p:tav tm="100000">
                                              <p:val>
                                                <p:strVal val="#ppt_x"/>
                                              </p:val>
                                            </p:tav>
                                          </p:tavLst>
                                        </p:anim>
                                        <p:anim calcmode="lin" valueType="num">
                                          <p:cBhvr>
                                            <p:cTn id="18" dur="1000" fill="hold"/>
                                            <p:tgtEl>
                                              <p:spTgt spid="36"/>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36"/>
                                            </p:tgtEl>
                                            <p:attrNameLst>
                                              <p:attrName>r</p:attrName>
                                            </p:attrNameLst>
                                          </p:cBhvr>
                                        </p:animRo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par>
                                    <p:cTn id="24" presetID="0" presetClass="path" presetSubtype="0" fill="hold" nodeType="withEffect">
                                      <p:stCondLst>
                                        <p:cond delay="0"/>
                                      </p:stCondLst>
                                      <p:childTnLst>
                                        <p:animMotion origin="layout" path="M 0.25339 0.27454 L -0.02539 -0.01829 " pathEditMode="relative" rAng="0" ptsTypes="AA">
                                          <p:cBhvr>
                                            <p:cTn id="25" dur="500" fill="hold"/>
                                            <p:tgtEl>
                                              <p:spTgt spid="38"/>
                                            </p:tgtEl>
                                            <p:attrNameLst>
                                              <p:attrName>ppt_x</p:attrName>
                                              <p:attrName>ppt_y</p:attrName>
                                            </p:attrNameLst>
                                          </p:cBhvr>
                                          <p:rCtr x="-13945" y="-14653"/>
                                        </p:animMotion>
                                      </p:childTnLst>
                                    </p:cTn>
                                  </p:par>
                                  <p:par>
                                    <p:cTn id="26" presetID="1"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par>
                                    <p:cTn id="28" presetID="0" presetClass="path" presetSubtype="0" fill="hold" nodeType="withEffect">
                                      <p:stCondLst>
                                        <p:cond delay="0"/>
                                      </p:stCondLst>
                                      <p:childTnLst>
                                        <p:animMotion origin="layout" path="M -0.12278 0.26528 L 0.01446 -0.01273 " pathEditMode="relative" rAng="0" ptsTypes="AA">
                                          <p:cBhvr>
                                            <p:cTn id="29" dur="500" fill="hold"/>
                                            <p:tgtEl>
                                              <p:spTgt spid="39"/>
                                            </p:tgtEl>
                                            <p:attrNameLst>
                                              <p:attrName>ppt_x</p:attrName>
                                              <p:attrName>ppt_y</p:attrName>
                                            </p:attrNameLst>
                                          </p:cBhvr>
                                          <p:rCtr x="6862" y="-13912"/>
                                        </p:animMotion>
                                      </p:childTnLst>
                                    </p:cTn>
                                  </p:par>
                                  <p:par>
                                    <p:cTn id="30" presetID="1"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par>
                                    <p:cTn id="32" presetID="0" presetClass="path" presetSubtype="0" fill="hold" nodeType="withEffect">
                                      <p:stCondLst>
                                        <p:cond delay="0"/>
                                      </p:stCondLst>
                                      <p:childTnLst>
                                        <p:animMotion origin="layout" path="M -0.33919 0.28287 L 0.01081 -0.0007 " pathEditMode="relative" rAng="0" ptsTypes="AA">
                                          <p:cBhvr>
                                            <p:cTn id="33" dur="500" fill="hold"/>
                                            <p:tgtEl>
                                              <p:spTgt spid="40"/>
                                            </p:tgtEl>
                                            <p:attrNameLst>
                                              <p:attrName>ppt_x</p:attrName>
                                              <p:attrName>ppt_y</p:attrName>
                                            </p:attrNameLst>
                                          </p:cBhvr>
                                          <p:rCtr x="17500" y="-14190"/>
                                        </p:animMotion>
                                      </p:childTnLst>
                                    </p:cTn>
                                  </p:par>
                                  <p:par>
                                    <p:cTn id="34" presetID="1"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0" presetClass="path" presetSubtype="0" fill="hold" nodeType="withEffect">
                                      <p:stCondLst>
                                        <p:cond delay="0"/>
                                      </p:stCondLst>
                                      <p:childTnLst>
                                        <p:animMotion origin="layout" path="M -0.1263 -0.30926 L 0.01849 3.33333E-6 " pathEditMode="relative" rAng="0" ptsTypes="AA">
                                          <p:cBhvr>
                                            <p:cTn id="37" dur="500" fill="hold"/>
                                            <p:tgtEl>
                                              <p:spTgt spid="41"/>
                                            </p:tgtEl>
                                            <p:attrNameLst>
                                              <p:attrName>ppt_x</p:attrName>
                                              <p:attrName>ppt_y</p:attrName>
                                            </p:attrNameLst>
                                          </p:cBhvr>
                                          <p:rCtr x="7240" y="15463"/>
                                        </p:animMotion>
                                      </p:childTnLst>
                                    </p:cTn>
                                  </p:par>
                                  <p:par>
                                    <p:cTn id="38" presetID="1"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childTnLst>
                                    </p:cTn>
                                  </p:par>
                                  <p:par>
                                    <p:cTn id="40" presetID="0" presetClass="path" presetSubtype="0" fill="hold" nodeType="withEffect">
                                      <p:stCondLst>
                                        <p:cond delay="0"/>
                                      </p:stCondLst>
                                      <p:childTnLst>
                                        <p:animMotion origin="layout" path="M 0.12123 -0.3544 L -0.00299 -0.00625 " pathEditMode="relative" rAng="0" ptsTypes="AA">
                                          <p:cBhvr>
                                            <p:cTn id="41" dur="500" fill="hold"/>
                                            <p:tgtEl>
                                              <p:spTgt spid="42"/>
                                            </p:tgtEl>
                                            <p:attrNameLst>
                                              <p:attrName>ppt_x</p:attrName>
                                              <p:attrName>ppt_y</p:attrName>
                                            </p:attrNameLst>
                                          </p:cBhvr>
                                          <p:rCtr x="-6211" y="17407"/>
                                        </p:animMotion>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par>
                                    <p:cTn id="44" presetID="0" presetClass="path" presetSubtype="0" fill="hold" nodeType="withEffect">
                                      <p:stCondLst>
                                        <p:cond delay="0"/>
                                      </p:stCondLst>
                                      <p:childTnLst>
                                        <p:animMotion origin="layout" path="M 0.40182 -0.20393 L -0.00703 0.00024 " pathEditMode="relative" rAng="0" ptsTypes="AA">
                                          <p:cBhvr>
                                            <p:cTn id="45" dur="500" fill="hold"/>
                                            <p:tgtEl>
                                              <p:spTgt spid="37"/>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er">
    <p:spTree>
      <p:nvGrpSpPr>
        <p:cNvPr id="1" name=""/>
        <p:cNvGrpSpPr/>
        <p:nvPr/>
      </p:nvGrpSpPr>
      <p:grpSpPr>
        <a:xfrm>
          <a:off x="0" y="0"/>
          <a:ext cx="0" cy="0"/>
          <a:chOff x="0" y="0"/>
          <a:chExt cx="0" cy="0"/>
        </a:xfrm>
      </p:grpSpPr>
      <p:pic>
        <p:nvPicPr>
          <p:cNvPr id="37" name="bolt">
            <a:extLst>
              <a:ext uri="{FF2B5EF4-FFF2-40B4-BE49-F238E27FC236}">
                <a16:creationId xmlns:a16="http://schemas.microsoft.com/office/drawing/2014/main" id="{56B67E96-C253-7972-0BC7-CAB95F3675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0010" y="4644521"/>
            <a:ext cx="930130" cy="546655"/>
          </a:xfrm>
          <a:prstGeom prst="rect">
            <a:avLst/>
          </a:prstGeom>
        </p:spPr>
      </p:pic>
      <p:pic>
        <p:nvPicPr>
          <p:cNvPr id="38" name="bolt">
            <a:extLst>
              <a:ext uri="{FF2B5EF4-FFF2-40B4-BE49-F238E27FC236}">
                <a16:creationId xmlns:a16="http://schemas.microsoft.com/office/drawing/2014/main" id="{9F7AD346-3F96-B353-2DFC-F2C1765254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65244" y="823565"/>
            <a:ext cx="747822" cy="407148"/>
          </a:xfrm>
          <a:prstGeom prst="rect">
            <a:avLst/>
          </a:prstGeom>
        </p:spPr>
      </p:pic>
      <p:pic>
        <p:nvPicPr>
          <p:cNvPr id="39" name="bolt">
            <a:extLst>
              <a:ext uri="{FF2B5EF4-FFF2-40B4-BE49-F238E27FC236}">
                <a16:creationId xmlns:a16="http://schemas.microsoft.com/office/drawing/2014/main" id="{26A9E029-50B7-F58A-9D4B-436434CB874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582653" y="618065"/>
            <a:ext cx="350085" cy="612648"/>
          </a:xfrm>
          <a:prstGeom prst="rect">
            <a:avLst/>
          </a:prstGeom>
        </p:spPr>
      </p:pic>
      <p:pic>
        <p:nvPicPr>
          <p:cNvPr id="40" name="bolt">
            <a:extLst>
              <a:ext uri="{FF2B5EF4-FFF2-40B4-BE49-F238E27FC236}">
                <a16:creationId xmlns:a16="http://schemas.microsoft.com/office/drawing/2014/main" id="{5752D8C9-EB10-B988-9D1B-21F69CB0A3A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66771" y="818479"/>
            <a:ext cx="577206" cy="622300"/>
          </a:xfrm>
          <a:prstGeom prst="rect">
            <a:avLst/>
          </a:prstGeom>
        </p:spPr>
      </p:pic>
      <p:pic>
        <p:nvPicPr>
          <p:cNvPr id="41" name="bolt">
            <a:extLst>
              <a:ext uri="{FF2B5EF4-FFF2-40B4-BE49-F238E27FC236}">
                <a16:creationId xmlns:a16="http://schemas.microsoft.com/office/drawing/2014/main" id="{54224F8F-9629-5A15-09BC-A4FAE2841B8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811151" y="5100110"/>
            <a:ext cx="713716" cy="527177"/>
          </a:xfrm>
          <a:prstGeom prst="rect">
            <a:avLst/>
          </a:prstGeom>
        </p:spPr>
      </p:pic>
      <p:pic>
        <p:nvPicPr>
          <p:cNvPr id="42" name="bolt">
            <a:extLst>
              <a:ext uri="{FF2B5EF4-FFF2-40B4-BE49-F238E27FC236}">
                <a16:creationId xmlns:a16="http://schemas.microsoft.com/office/drawing/2014/main" id="{EFF999D6-8632-0315-FFAB-7C959F0D46D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20445136">
            <a:off x="4754339" y="5735391"/>
            <a:ext cx="384103" cy="413649"/>
          </a:xfrm>
          <a:prstGeom prst="rect">
            <a:avLst/>
          </a:prstGeom>
        </p:spPr>
      </p:pic>
      <p:pic>
        <p:nvPicPr>
          <p:cNvPr id="4" name="title-data">
            <a:extLst>
              <a:ext uri="{FF2B5EF4-FFF2-40B4-BE49-F238E27FC236}">
                <a16:creationId xmlns:a16="http://schemas.microsoft.com/office/drawing/2014/main" id="{D870FF92-82EB-2C3E-2244-6C0B3DE1DBCA}"/>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1961738" y="1440779"/>
            <a:ext cx="8295232" cy="1679844"/>
          </a:xfrm>
          <a:prstGeom prst="rect">
            <a:avLst/>
          </a:prstGeom>
        </p:spPr>
      </p:pic>
      <p:pic>
        <p:nvPicPr>
          <p:cNvPr id="5" name="title-superheroes">
            <a:extLst>
              <a:ext uri="{FF2B5EF4-FFF2-40B4-BE49-F238E27FC236}">
                <a16:creationId xmlns:a16="http://schemas.microsoft.com/office/drawing/2014/main" id="{00DAE2B5-EC39-FABB-2CE3-6268D4DCAE0A}"/>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1865720" y="2583464"/>
            <a:ext cx="8487268" cy="1691072"/>
          </a:xfrm>
          <a:prstGeom prst="rect">
            <a:avLst/>
          </a:prstGeom>
        </p:spPr>
      </p:pic>
      <p:pic>
        <p:nvPicPr>
          <p:cNvPr id="6" name="title-superheroes">
            <a:extLst>
              <a:ext uri="{FF2B5EF4-FFF2-40B4-BE49-F238E27FC236}">
                <a16:creationId xmlns:a16="http://schemas.microsoft.com/office/drawing/2014/main" id="{2CFF66AA-AD77-1D66-FE59-E50164687FA4}"/>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2862055" y="3721242"/>
            <a:ext cx="6467889" cy="1616972"/>
          </a:xfrm>
          <a:prstGeom prst="rect">
            <a:avLst/>
          </a:prstGeom>
        </p:spPr>
      </p:pic>
    </p:spTree>
    <p:extLst>
      <p:ext uri="{BB962C8B-B14F-4D97-AF65-F5344CB8AC3E}">
        <p14:creationId xmlns:p14="http://schemas.microsoft.com/office/powerpoint/2010/main" val="1974216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p:val>
                                                <p:fltVal val="0.5"/>
                                              </p:val>
                                            </p:tav>
                                            <p:tav tm="100000">
                                              <p:val>
                                                <p:strVal val="#ppt_x"/>
                                              </p:val>
                                            </p:tav>
                                          </p:tavLst>
                                        </p:anim>
                                        <p:anim calcmode="lin" valueType="num">
                                          <p:cBhvr>
                                            <p:cTn id="10" dur="1000" fill="hold"/>
                                            <p:tgtEl>
                                              <p:spTgt spid="4"/>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4"/>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p:val>
                                                <p:fltVal val="0.5"/>
                                              </p:val>
                                            </p:tav>
                                            <p:tav tm="100000">
                                              <p:val>
                                                <p:strVal val="#ppt_x"/>
                                              </p:val>
                                            </p:tav>
                                          </p:tavLst>
                                        </p:anim>
                                        <p:anim calcmode="lin" valueType="num">
                                          <p:cBhvr>
                                            <p:cTn id="18" dur="1000" fill="hold"/>
                                            <p:tgtEl>
                                              <p:spTgt spid="5"/>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5"/>
                                            </p:tgtEl>
                                            <p:attrNameLst>
                                              <p:attrName>r</p:attrName>
                                            </p:attrNameLst>
                                          </p:cBhvr>
                                        </p:animRot>
                                      </p:childTnLst>
                                    </p:cTn>
                                  </p:par>
                                  <p:par>
                                    <p:cTn id="21" presetID="23" presetClass="entr" presetSubtype="528" accel="50000" decel="5000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p:val>
                                                <p:fltVal val="0.5"/>
                                              </p:val>
                                            </p:tav>
                                            <p:tav tm="100000">
                                              <p:val>
                                                <p:strVal val="#ppt_x"/>
                                              </p:val>
                                            </p:tav>
                                          </p:tavLst>
                                        </p:anim>
                                        <p:anim calcmode="lin" valueType="num">
                                          <p:cBhvr>
                                            <p:cTn id="26" dur="1000" fill="hold"/>
                                            <p:tgtEl>
                                              <p:spTgt spid="6"/>
                                            </p:tgtEl>
                                            <p:attrNameLst>
                                              <p:attrName>ppt_y</p:attrName>
                                            </p:attrNameLst>
                                          </p:cBhvr>
                                          <p:tavLst>
                                            <p:tav tm="0">
                                              <p:val>
                                                <p:fltVal val="0.5"/>
                                              </p:val>
                                            </p:tav>
                                            <p:tav tm="100000">
                                              <p:val>
                                                <p:strVal val="#ppt_y"/>
                                              </p:val>
                                            </p:tav>
                                          </p:tavLst>
                                        </p:anim>
                                      </p:childTnLst>
                                    </p:cTn>
                                  </p:par>
                                  <p:par>
                                    <p:cTn id="27" presetID="8" presetClass="emph" presetSubtype="0" accel="50000" decel="50000" fill="hold" nodeType="withEffect">
                                      <p:stCondLst>
                                        <p:cond delay="0"/>
                                      </p:stCondLst>
                                      <p:childTnLst>
                                        <p:animRot by="64800000">
                                          <p:cBhvr>
                                            <p:cTn id="28" dur="1000" fill="hold"/>
                                            <p:tgtEl>
                                              <p:spTgt spid="6"/>
                                            </p:tgtEl>
                                            <p:attrNameLst>
                                              <p:attrName>r</p:attrName>
                                            </p:attrNameLst>
                                          </p:cBhvr>
                                        </p:animRo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0" presetClass="path" presetSubtype="0" fill="hold" nodeType="withEffect" p14:presetBounceEnd="50000">
                                      <p:stCondLst>
                                        <p:cond delay="0"/>
                                      </p:stCondLst>
                                      <p:childTnLst>
                                        <p:animMotion origin="layout" path="M 0.25338 0.27454 L -0.02539 -0.01829 " pathEditMode="relative" rAng="0" ptsTypes="AA" p14:bounceEnd="50000">
                                          <p:cBhvr>
                                            <p:cTn id="33" dur="500" fill="hold"/>
                                            <p:tgtEl>
                                              <p:spTgt spid="38"/>
                                            </p:tgtEl>
                                            <p:attrNameLst>
                                              <p:attrName>ppt_x</p:attrName>
                                              <p:attrName>ppt_y</p:attrName>
                                            </p:attrNameLst>
                                          </p:cBhvr>
                                          <p:rCtr x="-13945" y="-14653"/>
                                        </p:animMotion>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0" presetClass="path" presetSubtype="0" fill="hold" nodeType="withEffect" p14:presetBounceEnd="50000">
                                      <p:stCondLst>
                                        <p:cond delay="0"/>
                                      </p:stCondLst>
                                      <p:childTnLst>
                                        <p:animMotion origin="layout" path="M -0.12279 0.26528 L 0.01445 -0.01273 " pathEditMode="relative" rAng="0" ptsTypes="AA" p14:bounceEnd="50000">
                                          <p:cBhvr>
                                            <p:cTn id="37" dur="500" fill="hold"/>
                                            <p:tgtEl>
                                              <p:spTgt spid="39"/>
                                            </p:tgtEl>
                                            <p:attrNameLst>
                                              <p:attrName>ppt_x</p:attrName>
                                              <p:attrName>ppt_y</p:attrName>
                                            </p:attrNameLst>
                                          </p:cBhvr>
                                          <p:rCtr x="6862" y="-13912"/>
                                        </p:animMotion>
                                      </p:childTnLst>
                                    </p:cTn>
                                  </p:par>
                                  <p:par>
                                    <p:cTn id="38" presetID="1"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par>
                                    <p:cTn id="40" presetID="0" presetClass="path" presetSubtype="0" fill="hold" nodeType="withEffect" p14:presetBounceEnd="50000">
                                      <p:stCondLst>
                                        <p:cond delay="0"/>
                                      </p:stCondLst>
                                      <p:childTnLst>
                                        <p:animMotion origin="layout" path="M -0.33919 0.28288 L 0.01081 -0.00069 " pathEditMode="relative" rAng="0" ptsTypes="AA" p14:bounceEnd="50000">
                                          <p:cBhvr>
                                            <p:cTn id="41" dur="500" fill="hold"/>
                                            <p:tgtEl>
                                              <p:spTgt spid="40"/>
                                            </p:tgtEl>
                                            <p:attrNameLst>
                                              <p:attrName>ppt_x</p:attrName>
                                              <p:attrName>ppt_y</p:attrName>
                                            </p:attrNameLst>
                                          </p:cBhvr>
                                          <p:rCtr x="17500" y="-14190"/>
                                        </p:animMotion>
                                      </p:childTnLst>
                                    </p:cTn>
                                  </p:par>
                                  <p:par>
                                    <p:cTn id="42" presetID="1" presetClass="entr" presetSubtype="0"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par>
                                    <p:cTn id="44" presetID="0" presetClass="path" presetSubtype="0" fill="hold" nodeType="withEffect" p14:presetBounceEnd="50000">
                                      <p:stCondLst>
                                        <p:cond delay="0"/>
                                      </p:stCondLst>
                                      <p:childTnLst>
                                        <p:animMotion origin="layout" path="M -0.13268 -0.28357 L 0.01211 0.02569 " pathEditMode="relative" rAng="0" ptsTypes="AA" p14:bounceEnd="50000">
                                          <p:cBhvr>
                                            <p:cTn id="45" dur="500" fill="hold"/>
                                            <p:tgtEl>
                                              <p:spTgt spid="41"/>
                                            </p:tgtEl>
                                            <p:attrNameLst>
                                              <p:attrName>ppt_x</p:attrName>
                                              <p:attrName>ppt_y</p:attrName>
                                            </p:attrNameLst>
                                          </p:cBhvr>
                                          <p:rCtr x="7240" y="15463"/>
                                        </p:animMotion>
                                      </p:child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0" presetClass="path" presetSubtype="0" fill="hold" nodeType="withEffect" p14:presetBounceEnd="50000">
                                      <p:stCondLst>
                                        <p:cond delay="0"/>
                                      </p:stCondLst>
                                      <p:childTnLst>
                                        <p:animMotion origin="layout" path="M 0.12122 -0.3544 L -0.003 -0.00625 " pathEditMode="relative" rAng="0" ptsTypes="AA" p14:bounceEnd="50000">
                                          <p:cBhvr>
                                            <p:cTn id="49" dur="500" fill="hold"/>
                                            <p:tgtEl>
                                              <p:spTgt spid="42"/>
                                            </p:tgtEl>
                                            <p:attrNameLst>
                                              <p:attrName>ppt_x</p:attrName>
                                              <p:attrName>ppt_y</p:attrName>
                                            </p:attrNameLst>
                                          </p:cBhvr>
                                          <p:rCtr x="-6211" y="17407"/>
                                        </p:animMotion>
                                      </p:child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0" presetClass="path" presetSubtype="0" fill="hold" nodeType="withEffect" p14:presetBounceEnd="50000">
                                      <p:stCondLst>
                                        <p:cond delay="0"/>
                                      </p:stCondLst>
                                      <p:childTnLst>
                                        <p:animMotion origin="layout" path="M 0.40183 -0.20394 L -0.00703 0.00023 " pathEditMode="relative" rAng="0" ptsTypes="AA" p14:bounceEnd="50000">
                                          <p:cBhvr>
                                            <p:cTn id="53" dur="500" fill="hold"/>
                                            <p:tgtEl>
                                              <p:spTgt spid="37"/>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p:val>
                                                <p:fltVal val="0.5"/>
                                              </p:val>
                                            </p:tav>
                                            <p:tav tm="100000">
                                              <p:val>
                                                <p:strVal val="#ppt_x"/>
                                              </p:val>
                                            </p:tav>
                                          </p:tavLst>
                                        </p:anim>
                                        <p:anim calcmode="lin" valueType="num">
                                          <p:cBhvr>
                                            <p:cTn id="10" dur="1000" fill="hold"/>
                                            <p:tgtEl>
                                              <p:spTgt spid="4"/>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4"/>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p:val>
                                                <p:fltVal val="0.5"/>
                                              </p:val>
                                            </p:tav>
                                            <p:tav tm="100000">
                                              <p:val>
                                                <p:strVal val="#ppt_x"/>
                                              </p:val>
                                            </p:tav>
                                          </p:tavLst>
                                        </p:anim>
                                        <p:anim calcmode="lin" valueType="num">
                                          <p:cBhvr>
                                            <p:cTn id="18" dur="1000" fill="hold"/>
                                            <p:tgtEl>
                                              <p:spTgt spid="5"/>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5"/>
                                            </p:tgtEl>
                                            <p:attrNameLst>
                                              <p:attrName>r</p:attrName>
                                            </p:attrNameLst>
                                          </p:cBhvr>
                                        </p:animRot>
                                      </p:childTnLst>
                                    </p:cTn>
                                  </p:par>
                                  <p:par>
                                    <p:cTn id="21" presetID="23" presetClass="entr" presetSubtype="528" accel="50000" decel="5000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p:val>
                                                <p:fltVal val="0.5"/>
                                              </p:val>
                                            </p:tav>
                                            <p:tav tm="100000">
                                              <p:val>
                                                <p:strVal val="#ppt_x"/>
                                              </p:val>
                                            </p:tav>
                                          </p:tavLst>
                                        </p:anim>
                                        <p:anim calcmode="lin" valueType="num">
                                          <p:cBhvr>
                                            <p:cTn id="26" dur="1000" fill="hold"/>
                                            <p:tgtEl>
                                              <p:spTgt spid="6"/>
                                            </p:tgtEl>
                                            <p:attrNameLst>
                                              <p:attrName>ppt_y</p:attrName>
                                            </p:attrNameLst>
                                          </p:cBhvr>
                                          <p:tavLst>
                                            <p:tav tm="0">
                                              <p:val>
                                                <p:fltVal val="0.5"/>
                                              </p:val>
                                            </p:tav>
                                            <p:tav tm="100000">
                                              <p:val>
                                                <p:strVal val="#ppt_y"/>
                                              </p:val>
                                            </p:tav>
                                          </p:tavLst>
                                        </p:anim>
                                      </p:childTnLst>
                                    </p:cTn>
                                  </p:par>
                                  <p:par>
                                    <p:cTn id="27" presetID="8" presetClass="emph" presetSubtype="0" accel="50000" decel="50000" fill="hold" nodeType="withEffect">
                                      <p:stCondLst>
                                        <p:cond delay="0"/>
                                      </p:stCondLst>
                                      <p:childTnLst>
                                        <p:animRot by="64800000">
                                          <p:cBhvr>
                                            <p:cTn id="28" dur="1000" fill="hold"/>
                                            <p:tgtEl>
                                              <p:spTgt spid="6"/>
                                            </p:tgtEl>
                                            <p:attrNameLst>
                                              <p:attrName>r</p:attrName>
                                            </p:attrNameLst>
                                          </p:cBhvr>
                                        </p:animRo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0" presetClass="path" presetSubtype="0" fill="hold" nodeType="withEffect">
                                      <p:stCondLst>
                                        <p:cond delay="0"/>
                                      </p:stCondLst>
                                      <p:childTnLst>
                                        <p:animMotion origin="layout" path="M 0.25338 0.27454 L -0.02539 -0.01829 " pathEditMode="relative" rAng="0" ptsTypes="AA">
                                          <p:cBhvr>
                                            <p:cTn id="33" dur="500" fill="hold"/>
                                            <p:tgtEl>
                                              <p:spTgt spid="38"/>
                                            </p:tgtEl>
                                            <p:attrNameLst>
                                              <p:attrName>ppt_x</p:attrName>
                                              <p:attrName>ppt_y</p:attrName>
                                            </p:attrNameLst>
                                          </p:cBhvr>
                                          <p:rCtr x="-13945" y="-14653"/>
                                        </p:animMotion>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0" presetClass="path" presetSubtype="0" fill="hold" nodeType="withEffect">
                                      <p:stCondLst>
                                        <p:cond delay="0"/>
                                      </p:stCondLst>
                                      <p:childTnLst>
                                        <p:animMotion origin="layout" path="M -0.12279 0.26528 L 0.01445 -0.01273 " pathEditMode="relative" rAng="0" ptsTypes="AA">
                                          <p:cBhvr>
                                            <p:cTn id="37" dur="500" fill="hold"/>
                                            <p:tgtEl>
                                              <p:spTgt spid="39"/>
                                            </p:tgtEl>
                                            <p:attrNameLst>
                                              <p:attrName>ppt_x</p:attrName>
                                              <p:attrName>ppt_y</p:attrName>
                                            </p:attrNameLst>
                                          </p:cBhvr>
                                          <p:rCtr x="6862" y="-13912"/>
                                        </p:animMotion>
                                      </p:childTnLst>
                                    </p:cTn>
                                  </p:par>
                                  <p:par>
                                    <p:cTn id="38" presetID="1"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par>
                                    <p:cTn id="40" presetID="0" presetClass="path" presetSubtype="0" fill="hold" nodeType="withEffect">
                                      <p:stCondLst>
                                        <p:cond delay="0"/>
                                      </p:stCondLst>
                                      <p:childTnLst>
                                        <p:animMotion origin="layout" path="M -0.33919 0.28288 L 0.01081 -0.00069 " pathEditMode="relative" rAng="0" ptsTypes="AA">
                                          <p:cBhvr>
                                            <p:cTn id="41" dur="500" fill="hold"/>
                                            <p:tgtEl>
                                              <p:spTgt spid="40"/>
                                            </p:tgtEl>
                                            <p:attrNameLst>
                                              <p:attrName>ppt_x</p:attrName>
                                              <p:attrName>ppt_y</p:attrName>
                                            </p:attrNameLst>
                                          </p:cBhvr>
                                          <p:rCtr x="17500" y="-14190"/>
                                        </p:animMotion>
                                      </p:childTnLst>
                                    </p:cTn>
                                  </p:par>
                                  <p:par>
                                    <p:cTn id="42" presetID="1" presetClass="entr" presetSubtype="0"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par>
                                    <p:cTn id="44" presetID="0" presetClass="path" presetSubtype="0" fill="hold" nodeType="withEffect">
                                      <p:stCondLst>
                                        <p:cond delay="0"/>
                                      </p:stCondLst>
                                      <p:childTnLst>
                                        <p:animMotion origin="layout" path="M -0.13268 -0.28357 L 0.01211 0.02569 " pathEditMode="relative" rAng="0" ptsTypes="AA">
                                          <p:cBhvr>
                                            <p:cTn id="45" dur="500" fill="hold"/>
                                            <p:tgtEl>
                                              <p:spTgt spid="41"/>
                                            </p:tgtEl>
                                            <p:attrNameLst>
                                              <p:attrName>ppt_x</p:attrName>
                                              <p:attrName>ppt_y</p:attrName>
                                            </p:attrNameLst>
                                          </p:cBhvr>
                                          <p:rCtr x="7240" y="15463"/>
                                        </p:animMotion>
                                      </p:child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0" presetClass="path" presetSubtype="0" fill="hold" nodeType="withEffect">
                                      <p:stCondLst>
                                        <p:cond delay="0"/>
                                      </p:stCondLst>
                                      <p:childTnLst>
                                        <p:animMotion origin="layout" path="M 0.12122 -0.3544 L -0.003 -0.00625 " pathEditMode="relative" rAng="0" ptsTypes="AA">
                                          <p:cBhvr>
                                            <p:cTn id="49" dur="500" fill="hold"/>
                                            <p:tgtEl>
                                              <p:spTgt spid="42"/>
                                            </p:tgtEl>
                                            <p:attrNameLst>
                                              <p:attrName>ppt_x</p:attrName>
                                              <p:attrName>ppt_y</p:attrName>
                                            </p:attrNameLst>
                                          </p:cBhvr>
                                          <p:rCtr x="-6211" y="17407"/>
                                        </p:animMotion>
                                      </p:child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0" presetClass="path" presetSubtype="0" fill="hold" nodeType="withEffect">
                                      <p:stCondLst>
                                        <p:cond delay="0"/>
                                      </p:stCondLst>
                                      <p:childTnLst>
                                        <p:animMotion origin="layout" path="M 0.40183 -0.20394 L -0.00703 0.00023 " pathEditMode="relative" rAng="0" ptsTypes="AA">
                                          <p:cBhvr>
                                            <p:cTn id="53" dur="500" fill="hold"/>
                                            <p:tgtEl>
                                              <p:spTgt spid="37"/>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67"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llenge">
    <p:spTree>
      <p:nvGrpSpPr>
        <p:cNvPr id="1" name=""/>
        <p:cNvGrpSpPr/>
        <p:nvPr/>
      </p:nvGrpSpPr>
      <p:grpSpPr>
        <a:xfrm>
          <a:off x="0" y="0"/>
          <a:ext cx="0" cy="0"/>
          <a:chOff x="0" y="0"/>
          <a:chExt cx="0" cy="0"/>
        </a:xfrm>
      </p:grpSpPr>
      <p:pic>
        <p:nvPicPr>
          <p:cNvPr id="2" name="bolt">
            <a:extLst>
              <a:ext uri="{FF2B5EF4-FFF2-40B4-BE49-F238E27FC236}">
                <a16:creationId xmlns:a16="http://schemas.microsoft.com/office/drawing/2014/main" id="{4EA46A87-F6C6-2FB6-2912-20EF863C05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996016">
            <a:off x="1143072" y="4910219"/>
            <a:ext cx="930130" cy="546655"/>
          </a:xfrm>
          <a:prstGeom prst="rect">
            <a:avLst/>
          </a:prstGeom>
        </p:spPr>
      </p:pic>
      <p:pic>
        <p:nvPicPr>
          <p:cNvPr id="3" name="bolt">
            <a:extLst>
              <a:ext uri="{FF2B5EF4-FFF2-40B4-BE49-F238E27FC236}">
                <a16:creationId xmlns:a16="http://schemas.microsoft.com/office/drawing/2014/main" id="{E723F636-B896-6431-7EA0-767ADE9951D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79538" y="1032777"/>
            <a:ext cx="747822" cy="407148"/>
          </a:xfrm>
          <a:prstGeom prst="rect">
            <a:avLst/>
          </a:prstGeom>
        </p:spPr>
      </p:pic>
      <p:pic>
        <p:nvPicPr>
          <p:cNvPr id="4" name="bolt">
            <a:extLst>
              <a:ext uri="{FF2B5EF4-FFF2-40B4-BE49-F238E27FC236}">
                <a16:creationId xmlns:a16="http://schemas.microsoft.com/office/drawing/2014/main" id="{EEE2FBFE-E952-BBF8-1B18-F01B1C8A9D2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408851">
            <a:off x="7370739" y="987279"/>
            <a:ext cx="350085" cy="612648"/>
          </a:xfrm>
          <a:prstGeom prst="rect">
            <a:avLst/>
          </a:prstGeom>
        </p:spPr>
      </p:pic>
      <p:pic>
        <p:nvPicPr>
          <p:cNvPr id="5" name="bolt">
            <a:extLst>
              <a:ext uri="{FF2B5EF4-FFF2-40B4-BE49-F238E27FC236}">
                <a16:creationId xmlns:a16="http://schemas.microsoft.com/office/drawing/2014/main" id="{C93B7DAB-36B9-C41A-D2F4-FBFCE2AEEB5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593434" y="1236351"/>
            <a:ext cx="577206" cy="622300"/>
          </a:xfrm>
          <a:prstGeom prst="rect">
            <a:avLst/>
          </a:prstGeom>
        </p:spPr>
      </p:pic>
      <p:pic>
        <p:nvPicPr>
          <p:cNvPr id="6" name="bolt">
            <a:extLst>
              <a:ext uri="{FF2B5EF4-FFF2-40B4-BE49-F238E27FC236}">
                <a16:creationId xmlns:a16="http://schemas.microsoft.com/office/drawing/2014/main" id="{B51FE65C-680C-57FF-F005-BF51D96C86E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108493" y="5506976"/>
            <a:ext cx="713716" cy="527177"/>
          </a:xfrm>
          <a:prstGeom prst="rect">
            <a:avLst/>
          </a:prstGeom>
        </p:spPr>
      </p:pic>
      <p:pic>
        <p:nvPicPr>
          <p:cNvPr id="7" name="bolt">
            <a:extLst>
              <a:ext uri="{FF2B5EF4-FFF2-40B4-BE49-F238E27FC236}">
                <a16:creationId xmlns:a16="http://schemas.microsoft.com/office/drawing/2014/main" id="{7A502063-0777-2C1B-6268-267FAD9DE7A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20488150">
            <a:off x="5107199" y="5347055"/>
            <a:ext cx="384103" cy="413649"/>
          </a:xfrm>
          <a:prstGeom prst="rect">
            <a:avLst/>
          </a:prstGeom>
        </p:spPr>
      </p:pic>
      <p:pic>
        <p:nvPicPr>
          <p:cNvPr id="11" name="title-data">
            <a:extLst>
              <a:ext uri="{FF2B5EF4-FFF2-40B4-BE49-F238E27FC236}">
                <a16:creationId xmlns:a16="http://schemas.microsoft.com/office/drawing/2014/main" id="{2ADACD30-A511-856D-FE8C-2221CEFC3A13}"/>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1825200" y="2426546"/>
            <a:ext cx="8541600" cy="1719569"/>
          </a:xfrm>
          <a:prstGeom prst="rect">
            <a:avLst/>
          </a:prstGeom>
        </p:spPr>
      </p:pic>
    </p:spTree>
    <p:extLst>
      <p:ext uri="{BB962C8B-B14F-4D97-AF65-F5344CB8AC3E}">
        <p14:creationId xmlns:p14="http://schemas.microsoft.com/office/powerpoint/2010/main" val="2584143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p:val>
                                                <p:fltVal val="0.5"/>
                                              </p:val>
                                            </p:tav>
                                            <p:tav tm="100000">
                                              <p:val>
                                                <p:strVal val="#ppt_x"/>
                                              </p:val>
                                            </p:tav>
                                          </p:tavLst>
                                        </p:anim>
                                        <p:anim calcmode="lin" valueType="num">
                                          <p:cBhvr>
                                            <p:cTn id="10" dur="1000" fill="hold"/>
                                            <p:tgtEl>
                                              <p:spTgt spid="11"/>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11"/>
                                            </p:tgtEl>
                                            <p:attrNameLst>
                                              <p:attrName>r</p:attrName>
                                            </p:attrNameLst>
                                          </p:cBhvr>
                                        </p:animRo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0" presetClass="path" presetSubtype="0" fill="hold" nodeType="withEffect" p14:presetBounceEnd="50000">
                                      <p:stCondLst>
                                        <p:cond delay="0"/>
                                      </p:stCondLst>
                                      <p:childTnLst>
                                        <p:animMotion origin="layout" path="M 0.25339 0.27454 L -0.02539 -0.01828 " pathEditMode="relative" rAng="0" ptsTypes="AA" p14:bounceEnd="50000">
                                          <p:cBhvr>
                                            <p:cTn id="17" dur="500" fill="hold"/>
                                            <p:tgtEl>
                                              <p:spTgt spid="3"/>
                                            </p:tgtEl>
                                            <p:attrNameLst>
                                              <p:attrName>ppt_x</p:attrName>
                                              <p:attrName>ppt_y</p:attrName>
                                            </p:attrNameLst>
                                          </p:cBhvr>
                                          <p:rCtr x="-13945" y="-14653"/>
                                        </p:animMotion>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0" presetClass="path" presetSubtype="0" fill="hold" nodeType="withEffect" p14:presetBounceEnd="50000">
                                      <p:stCondLst>
                                        <p:cond delay="0"/>
                                      </p:stCondLst>
                                      <p:childTnLst>
                                        <p:animMotion origin="layout" path="M -0.12279 0.26528 L 0.01445 -0.01273 " pathEditMode="relative" rAng="0" ptsTypes="AA" p14:bounceEnd="50000">
                                          <p:cBhvr>
                                            <p:cTn id="21" dur="500" fill="hold"/>
                                            <p:tgtEl>
                                              <p:spTgt spid="4"/>
                                            </p:tgtEl>
                                            <p:attrNameLst>
                                              <p:attrName>ppt_x</p:attrName>
                                              <p:attrName>ppt_y</p:attrName>
                                            </p:attrNameLst>
                                          </p:cBhvr>
                                          <p:rCtr x="6862" y="-13912"/>
                                        </p:animMotion>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0" presetClass="path" presetSubtype="0" fill="hold" nodeType="withEffect" p14:presetBounceEnd="50000">
                                      <p:stCondLst>
                                        <p:cond delay="0"/>
                                      </p:stCondLst>
                                      <p:childTnLst>
                                        <p:animMotion origin="layout" path="M -0.33919 0.28287 L 0.01081 -0.00069 " pathEditMode="relative" rAng="0" ptsTypes="AA" p14:bounceEnd="50000">
                                          <p:cBhvr>
                                            <p:cTn id="25" dur="500" fill="hold"/>
                                            <p:tgtEl>
                                              <p:spTgt spid="5"/>
                                            </p:tgtEl>
                                            <p:attrNameLst>
                                              <p:attrName>ppt_x</p:attrName>
                                              <p:attrName>ppt_y</p:attrName>
                                            </p:attrNameLst>
                                          </p:cBhvr>
                                          <p:rCtr x="17500" y="-14190"/>
                                        </p:animMotion>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0" presetClass="path" presetSubtype="0" fill="hold" nodeType="withEffect" p14:presetBounceEnd="50000">
                                      <p:stCondLst>
                                        <p:cond delay="0"/>
                                      </p:stCondLst>
                                      <p:childTnLst>
                                        <p:animMotion origin="layout" path="M -0.13268 -0.28357 L 0.01211 0.02569 " pathEditMode="relative" rAng="0" ptsTypes="AA" p14:bounceEnd="50000">
                                          <p:cBhvr>
                                            <p:cTn id="29" dur="500" fill="hold"/>
                                            <p:tgtEl>
                                              <p:spTgt spid="6"/>
                                            </p:tgtEl>
                                            <p:attrNameLst>
                                              <p:attrName>ppt_x</p:attrName>
                                              <p:attrName>ppt_y</p:attrName>
                                            </p:attrNameLst>
                                          </p:cBhvr>
                                          <p:rCtr x="7240" y="15463"/>
                                        </p:animMotion>
                                      </p:childTnLst>
                                    </p:cTn>
                                  </p:par>
                                  <p:par>
                                    <p:cTn id="30" presetID="1"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0" presetClass="path" presetSubtype="0" fill="hold" nodeType="withEffect" p14:presetBounceEnd="50000">
                                      <p:stCondLst>
                                        <p:cond delay="0"/>
                                      </p:stCondLst>
                                      <p:childTnLst>
                                        <p:animMotion origin="layout" path="M 0.12122 -0.3544 L -0.003 -0.00625 " pathEditMode="relative" rAng="0" ptsTypes="AA" p14:bounceEnd="50000">
                                          <p:cBhvr>
                                            <p:cTn id="33" dur="500" fill="hold"/>
                                            <p:tgtEl>
                                              <p:spTgt spid="7"/>
                                            </p:tgtEl>
                                            <p:attrNameLst>
                                              <p:attrName>ppt_x</p:attrName>
                                              <p:attrName>ppt_y</p:attrName>
                                            </p:attrNameLst>
                                          </p:cBhvr>
                                          <p:rCtr x="-6211" y="17407"/>
                                        </p:animMotion>
                                      </p:childTnLst>
                                    </p:cTn>
                                  </p:par>
                                  <p:par>
                                    <p:cTn id="34" presetID="1"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childTnLst>
                                    </p:cTn>
                                  </p:par>
                                  <p:par>
                                    <p:cTn id="36" presetID="0" presetClass="path" presetSubtype="0" fill="hold" nodeType="withEffect" p14:presetBounceEnd="50000">
                                      <p:stCondLst>
                                        <p:cond delay="0"/>
                                      </p:stCondLst>
                                      <p:childTnLst>
                                        <p:animMotion origin="layout" path="M 0.40182 -0.20394 L -0.00703 0.00023 " pathEditMode="relative" rAng="0" ptsTypes="AA" p14:bounceEnd="50000">
                                          <p:cBhvr>
                                            <p:cTn id="37" dur="500" fill="hold"/>
                                            <p:tgtEl>
                                              <p:spTgt spid="2"/>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p:val>
                                                <p:fltVal val="0.5"/>
                                              </p:val>
                                            </p:tav>
                                            <p:tav tm="100000">
                                              <p:val>
                                                <p:strVal val="#ppt_x"/>
                                              </p:val>
                                            </p:tav>
                                          </p:tavLst>
                                        </p:anim>
                                        <p:anim calcmode="lin" valueType="num">
                                          <p:cBhvr>
                                            <p:cTn id="10" dur="1000" fill="hold"/>
                                            <p:tgtEl>
                                              <p:spTgt spid="11"/>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11"/>
                                            </p:tgtEl>
                                            <p:attrNameLst>
                                              <p:attrName>r</p:attrName>
                                            </p:attrNameLst>
                                          </p:cBhvr>
                                        </p:animRo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0" presetClass="path" presetSubtype="0" fill="hold" nodeType="withEffect">
                                      <p:stCondLst>
                                        <p:cond delay="0"/>
                                      </p:stCondLst>
                                      <p:childTnLst>
                                        <p:animMotion origin="layout" path="M 0.25339 0.27454 L -0.02539 -0.01828 " pathEditMode="relative" rAng="0" ptsTypes="AA">
                                          <p:cBhvr>
                                            <p:cTn id="17" dur="500" fill="hold"/>
                                            <p:tgtEl>
                                              <p:spTgt spid="3"/>
                                            </p:tgtEl>
                                            <p:attrNameLst>
                                              <p:attrName>ppt_x</p:attrName>
                                              <p:attrName>ppt_y</p:attrName>
                                            </p:attrNameLst>
                                          </p:cBhvr>
                                          <p:rCtr x="-13945" y="-14653"/>
                                        </p:animMotion>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0" presetClass="path" presetSubtype="0" fill="hold" nodeType="withEffect">
                                      <p:stCondLst>
                                        <p:cond delay="0"/>
                                      </p:stCondLst>
                                      <p:childTnLst>
                                        <p:animMotion origin="layout" path="M -0.12279 0.26528 L 0.01445 -0.01273 " pathEditMode="relative" rAng="0" ptsTypes="AA">
                                          <p:cBhvr>
                                            <p:cTn id="21" dur="500" fill="hold"/>
                                            <p:tgtEl>
                                              <p:spTgt spid="4"/>
                                            </p:tgtEl>
                                            <p:attrNameLst>
                                              <p:attrName>ppt_x</p:attrName>
                                              <p:attrName>ppt_y</p:attrName>
                                            </p:attrNameLst>
                                          </p:cBhvr>
                                          <p:rCtr x="6862" y="-13912"/>
                                        </p:animMotion>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0" presetClass="path" presetSubtype="0" fill="hold" nodeType="withEffect">
                                      <p:stCondLst>
                                        <p:cond delay="0"/>
                                      </p:stCondLst>
                                      <p:childTnLst>
                                        <p:animMotion origin="layout" path="M -0.33919 0.28287 L 0.01081 -0.00069 " pathEditMode="relative" rAng="0" ptsTypes="AA">
                                          <p:cBhvr>
                                            <p:cTn id="25" dur="500" fill="hold"/>
                                            <p:tgtEl>
                                              <p:spTgt spid="5"/>
                                            </p:tgtEl>
                                            <p:attrNameLst>
                                              <p:attrName>ppt_x</p:attrName>
                                              <p:attrName>ppt_y</p:attrName>
                                            </p:attrNameLst>
                                          </p:cBhvr>
                                          <p:rCtr x="17500" y="-14190"/>
                                        </p:animMotion>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0" presetClass="path" presetSubtype="0" fill="hold" nodeType="withEffect">
                                      <p:stCondLst>
                                        <p:cond delay="0"/>
                                      </p:stCondLst>
                                      <p:childTnLst>
                                        <p:animMotion origin="layout" path="M -0.13268 -0.28357 L 0.01211 0.02569 " pathEditMode="relative" rAng="0" ptsTypes="AA">
                                          <p:cBhvr>
                                            <p:cTn id="29" dur="500" fill="hold"/>
                                            <p:tgtEl>
                                              <p:spTgt spid="6"/>
                                            </p:tgtEl>
                                            <p:attrNameLst>
                                              <p:attrName>ppt_x</p:attrName>
                                              <p:attrName>ppt_y</p:attrName>
                                            </p:attrNameLst>
                                          </p:cBhvr>
                                          <p:rCtr x="7240" y="15463"/>
                                        </p:animMotion>
                                      </p:childTnLst>
                                    </p:cTn>
                                  </p:par>
                                  <p:par>
                                    <p:cTn id="30" presetID="1"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0" presetClass="path" presetSubtype="0" fill="hold" nodeType="withEffect">
                                      <p:stCondLst>
                                        <p:cond delay="0"/>
                                      </p:stCondLst>
                                      <p:childTnLst>
                                        <p:animMotion origin="layout" path="M 0.12122 -0.3544 L -0.003 -0.00625 " pathEditMode="relative" rAng="0" ptsTypes="AA">
                                          <p:cBhvr>
                                            <p:cTn id="33" dur="500" fill="hold"/>
                                            <p:tgtEl>
                                              <p:spTgt spid="7"/>
                                            </p:tgtEl>
                                            <p:attrNameLst>
                                              <p:attrName>ppt_x</p:attrName>
                                              <p:attrName>ppt_y</p:attrName>
                                            </p:attrNameLst>
                                          </p:cBhvr>
                                          <p:rCtr x="-6211" y="17407"/>
                                        </p:animMotion>
                                      </p:childTnLst>
                                    </p:cTn>
                                  </p:par>
                                  <p:par>
                                    <p:cTn id="34" presetID="1"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childTnLst>
                                    </p:cTn>
                                  </p:par>
                                  <p:par>
                                    <p:cTn id="36" presetID="0" presetClass="path" presetSubtype="0" fill="hold" nodeType="withEffect">
                                      <p:stCondLst>
                                        <p:cond delay="0"/>
                                      </p:stCondLst>
                                      <p:childTnLst>
                                        <p:animMotion origin="layout" path="M 0.40182 -0.20394 L -0.00703 0.00023 " pathEditMode="relative" rAng="0" ptsTypes="AA">
                                          <p:cBhvr>
                                            <p:cTn id="37" dur="500" fill="hold"/>
                                            <p:tgtEl>
                                              <p:spTgt spid="2"/>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67"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2" name="bolt">
            <a:extLst>
              <a:ext uri="{FF2B5EF4-FFF2-40B4-BE49-F238E27FC236}">
                <a16:creationId xmlns:a16="http://schemas.microsoft.com/office/drawing/2014/main" id="{4EA46A87-F6C6-2FB6-2912-20EF863C05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93286" y="4377239"/>
            <a:ext cx="930130" cy="546655"/>
          </a:xfrm>
          <a:prstGeom prst="rect">
            <a:avLst/>
          </a:prstGeom>
        </p:spPr>
      </p:pic>
      <p:pic>
        <p:nvPicPr>
          <p:cNvPr id="3" name="bolt">
            <a:extLst>
              <a:ext uri="{FF2B5EF4-FFF2-40B4-BE49-F238E27FC236}">
                <a16:creationId xmlns:a16="http://schemas.microsoft.com/office/drawing/2014/main" id="{E723F636-B896-6431-7EA0-767ADE9951D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769339" y="1256799"/>
            <a:ext cx="747822" cy="407148"/>
          </a:xfrm>
          <a:prstGeom prst="rect">
            <a:avLst/>
          </a:prstGeom>
        </p:spPr>
      </p:pic>
      <p:pic>
        <p:nvPicPr>
          <p:cNvPr id="4" name="bolt">
            <a:extLst>
              <a:ext uri="{FF2B5EF4-FFF2-40B4-BE49-F238E27FC236}">
                <a16:creationId xmlns:a16="http://schemas.microsoft.com/office/drawing/2014/main" id="{EEE2FBFE-E952-BBF8-1B18-F01B1C8A9D2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408851">
            <a:off x="8481451" y="625546"/>
            <a:ext cx="350085" cy="612648"/>
          </a:xfrm>
          <a:prstGeom prst="rect">
            <a:avLst/>
          </a:prstGeom>
        </p:spPr>
      </p:pic>
      <p:pic>
        <p:nvPicPr>
          <p:cNvPr id="5" name="bolt">
            <a:extLst>
              <a:ext uri="{FF2B5EF4-FFF2-40B4-BE49-F238E27FC236}">
                <a16:creationId xmlns:a16="http://schemas.microsoft.com/office/drawing/2014/main" id="{C93B7DAB-36B9-C41A-D2F4-FBFCE2AEEB5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85603">
            <a:off x="9889483" y="2122780"/>
            <a:ext cx="577206" cy="622300"/>
          </a:xfrm>
          <a:prstGeom prst="rect">
            <a:avLst/>
          </a:prstGeom>
        </p:spPr>
      </p:pic>
      <p:pic>
        <p:nvPicPr>
          <p:cNvPr id="6" name="bolt">
            <a:extLst>
              <a:ext uri="{FF2B5EF4-FFF2-40B4-BE49-F238E27FC236}">
                <a16:creationId xmlns:a16="http://schemas.microsoft.com/office/drawing/2014/main" id="{B51FE65C-680C-57FF-F005-BF51D96C86E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709950" y="5017922"/>
            <a:ext cx="713716" cy="527177"/>
          </a:xfrm>
          <a:prstGeom prst="rect">
            <a:avLst/>
          </a:prstGeom>
        </p:spPr>
      </p:pic>
      <p:pic>
        <p:nvPicPr>
          <p:cNvPr id="7" name="bolt">
            <a:extLst>
              <a:ext uri="{FF2B5EF4-FFF2-40B4-BE49-F238E27FC236}">
                <a16:creationId xmlns:a16="http://schemas.microsoft.com/office/drawing/2014/main" id="{7A502063-0777-2C1B-6268-267FAD9DE7A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667322" y="5545099"/>
            <a:ext cx="384103" cy="413649"/>
          </a:xfrm>
          <a:prstGeom prst="rect">
            <a:avLst/>
          </a:prstGeom>
        </p:spPr>
      </p:pic>
      <p:pic>
        <p:nvPicPr>
          <p:cNvPr id="8" name="title-data">
            <a:extLst>
              <a:ext uri="{FF2B5EF4-FFF2-40B4-BE49-F238E27FC236}">
                <a16:creationId xmlns:a16="http://schemas.microsoft.com/office/drawing/2014/main" id="{6BAAB42C-0F2F-5F5F-64CE-FCB15B194479}"/>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3678381" y="1663947"/>
            <a:ext cx="4978113" cy="1790307"/>
          </a:xfrm>
          <a:prstGeom prst="rect">
            <a:avLst/>
          </a:prstGeom>
        </p:spPr>
      </p:pic>
      <p:pic>
        <p:nvPicPr>
          <p:cNvPr id="9" name="title-superhero">
            <a:extLst>
              <a:ext uri="{FF2B5EF4-FFF2-40B4-BE49-F238E27FC236}">
                <a16:creationId xmlns:a16="http://schemas.microsoft.com/office/drawing/2014/main" id="{37E30766-CB2C-F5C6-7A10-8189BCB0E151}"/>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3995916" y="2870871"/>
            <a:ext cx="4200167" cy="1855011"/>
          </a:xfrm>
          <a:prstGeom prst="rect">
            <a:avLst/>
          </a:prstGeom>
        </p:spPr>
      </p:pic>
    </p:spTree>
    <p:extLst>
      <p:ext uri="{BB962C8B-B14F-4D97-AF65-F5344CB8AC3E}">
        <p14:creationId xmlns:p14="http://schemas.microsoft.com/office/powerpoint/2010/main" val="31607705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p:val>
                                                <p:fltVal val="0.5"/>
                                              </p:val>
                                            </p:tav>
                                            <p:tav tm="100000">
                                              <p:val>
                                                <p:strVal val="#ppt_x"/>
                                              </p:val>
                                            </p:tav>
                                          </p:tavLst>
                                        </p:anim>
                                        <p:anim calcmode="lin" valueType="num">
                                          <p:cBhvr>
                                            <p:cTn id="10" dur="1000" fill="hold"/>
                                            <p:tgtEl>
                                              <p:spTgt spid="8"/>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8"/>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ppt_x</p:attrName>
                                            </p:attrNameLst>
                                          </p:cBhvr>
                                          <p:tavLst>
                                            <p:tav tm="0">
                                              <p:val>
                                                <p:fltVal val="0.5"/>
                                              </p:val>
                                            </p:tav>
                                            <p:tav tm="100000">
                                              <p:val>
                                                <p:strVal val="#ppt_x"/>
                                              </p:val>
                                            </p:tav>
                                          </p:tavLst>
                                        </p:anim>
                                        <p:anim calcmode="lin" valueType="num">
                                          <p:cBhvr>
                                            <p:cTn id="18" dur="1000" fill="hold"/>
                                            <p:tgtEl>
                                              <p:spTgt spid="9"/>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9"/>
                                            </p:tgtEl>
                                            <p:attrNameLst>
                                              <p:attrName>r</p:attrName>
                                            </p:attrNameLst>
                                          </p:cBhvr>
                                        </p:animRo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0" presetClass="path" presetSubtype="0" fill="hold" nodeType="withEffect" p14:presetBounceEnd="50000">
                                      <p:stCondLst>
                                        <p:cond delay="0"/>
                                      </p:stCondLst>
                                      <p:childTnLst>
                                        <p:animMotion origin="layout" path="M 0.25339 0.27454 L -0.02539 -0.01828 " pathEditMode="relative" rAng="0" ptsTypes="AA" p14:bounceEnd="50000">
                                          <p:cBhvr>
                                            <p:cTn id="25" dur="500" fill="hold"/>
                                            <p:tgtEl>
                                              <p:spTgt spid="3"/>
                                            </p:tgtEl>
                                            <p:attrNameLst>
                                              <p:attrName>ppt_x</p:attrName>
                                              <p:attrName>ppt_y</p:attrName>
                                            </p:attrNameLst>
                                          </p:cBhvr>
                                          <p:rCtr x="-13945" y="-14653"/>
                                        </p:animMotion>
                                      </p:childTnLst>
                                    </p:cTn>
                                  </p:par>
                                  <p:par>
                                    <p:cTn id="26" presetID="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0" presetClass="path" presetSubtype="0" fill="hold" nodeType="withEffect" p14:presetBounceEnd="50000">
                                      <p:stCondLst>
                                        <p:cond delay="0"/>
                                      </p:stCondLst>
                                      <p:childTnLst>
                                        <p:animMotion origin="layout" path="M -0.12279 0.26528 L 0.01445 -0.01273 " pathEditMode="relative" rAng="0" ptsTypes="AA" p14:bounceEnd="50000">
                                          <p:cBhvr>
                                            <p:cTn id="29" dur="500" fill="hold"/>
                                            <p:tgtEl>
                                              <p:spTgt spid="4"/>
                                            </p:tgtEl>
                                            <p:attrNameLst>
                                              <p:attrName>ppt_x</p:attrName>
                                              <p:attrName>ppt_y</p:attrName>
                                            </p:attrNameLst>
                                          </p:cBhvr>
                                          <p:rCtr x="6862" y="-13912"/>
                                        </p:animMotion>
                                      </p:childTnLst>
                                    </p:cTn>
                                  </p:par>
                                  <p:par>
                                    <p:cTn id="30" presetID="1"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0" presetClass="path" presetSubtype="0" fill="hold" nodeType="withEffect" p14:presetBounceEnd="50000">
                                      <p:stCondLst>
                                        <p:cond delay="0"/>
                                      </p:stCondLst>
                                      <p:childTnLst>
                                        <p:animMotion origin="layout" path="M -0.3392 0.28287 L 0.0108 -0.00069 " pathEditMode="relative" rAng="0" ptsTypes="AA" p14:bounceEnd="50000">
                                          <p:cBhvr>
                                            <p:cTn id="33" dur="500" fill="hold"/>
                                            <p:tgtEl>
                                              <p:spTgt spid="5"/>
                                            </p:tgtEl>
                                            <p:attrNameLst>
                                              <p:attrName>ppt_x</p:attrName>
                                              <p:attrName>ppt_y</p:attrName>
                                            </p:attrNameLst>
                                          </p:cBhvr>
                                          <p:rCtr x="17500" y="-14190"/>
                                        </p:animMotion>
                                      </p:childTnLst>
                                    </p:cTn>
                                  </p:par>
                                  <p:par>
                                    <p:cTn id="34" presetID="1"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0" presetClass="path" presetSubtype="0" fill="hold" nodeType="withEffect" p14:presetBounceEnd="50000">
                                      <p:stCondLst>
                                        <p:cond delay="0"/>
                                      </p:stCondLst>
                                      <p:childTnLst>
                                        <p:animMotion origin="layout" path="M -0.13268 -0.28357 L 0.01211 0.02569 " pathEditMode="relative" rAng="0" ptsTypes="AA" p14:bounceEnd="50000">
                                          <p:cBhvr>
                                            <p:cTn id="37" dur="500" fill="hold"/>
                                            <p:tgtEl>
                                              <p:spTgt spid="6"/>
                                            </p:tgtEl>
                                            <p:attrNameLst>
                                              <p:attrName>ppt_x</p:attrName>
                                              <p:attrName>ppt_y</p:attrName>
                                            </p:attrNameLst>
                                          </p:cBhvr>
                                          <p:rCtr x="7240" y="15463"/>
                                        </p:animMotion>
                                      </p:childTnLst>
                                    </p:cTn>
                                  </p:par>
                                  <p:par>
                                    <p:cTn id="38" presetID="1"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0" presetClass="path" presetSubtype="0" fill="hold" nodeType="withEffect" p14:presetBounceEnd="50000">
                                      <p:stCondLst>
                                        <p:cond delay="0"/>
                                      </p:stCondLst>
                                      <p:childTnLst>
                                        <p:animMotion origin="layout" path="M 0.12122 -0.3544 L -0.003 -0.00625 " pathEditMode="relative" rAng="0" ptsTypes="AA" p14:bounceEnd="50000">
                                          <p:cBhvr>
                                            <p:cTn id="41" dur="500" fill="hold"/>
                                            <p:tgtEl>
                                              <p:spTgt spid="7"/>
                                            </p:tgtEl>
                                            <p:attrNameLst>
                                              <p:attrName>ppt_x</p:attrName>
                                              <p:attrName>ppt_y</p:attrName>
                                            </p:attrNameLst>
                                          </p:cBhvr>
                                          <p:rCtr x="-6211" y="17407"/>
                                        </p:animMotion>
                                      </p:childTnLst>
                                    </p:cTn>
                                  </p:par>
                                  <p:par>
                                    <p:cTn id="42" presetID="1"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childTnLst>
                                    </p:cTn>
                                  </p:par>
                                  <p:par>
                                    <p:cTn id="44" presetID="0" presetClass="path" presetSubtype="0" fill="hold" nodeType="withEffect" p14:presetBounceEnd="50000">
                                      <p:stCondLst>
                                        <p:cond delay="0"/>
                                      </p:stCondLst>
                                      <p:childTnLst>
                                        <p:animMotion origin="layout" path="M 0.40183 -0.20394 L -0.00703 0.00023 " pathEditMode="relative" rAng="0" ptsTypes="AA" p14:bounceEnd="50000">
                                          <p:cBhvr>
                                            <p:cTn id="45" dur="500" fill="hold"/>
                                            <p:tgtEl>
                                              <p:spTgt spid="2"/>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p:val>
                                                <p:fltVal val="0.5"/>
                                              </p:val>
                                            </p:tav>
                                            <p:tav tm="100000">
                                              <p:val>
                                                <p:strVal val="#ppt_x"/>
                                              </p:val>
                                            </p:tav>
                                          </p:tavLst>
                                        </p:anim>
                                        <p:anim calcmode="lin" valueType="num">
                                          <p:cBhvr>
                                            <p:cTn id="10" dur="1000" fill="hold"/>
                                            <p:tgtEl>
                                              <p:spTgt spid="8"/>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8"/>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ppt_x</p:attrName>
                                            </p:attrNameLst>
                                          </p:cBhvr>
                                          <p:tavLst>
                                            <p:tav tm="0">
                                              <p:val>
                                                <p:fltVal val="0.5"/>
                                              </p:val>
                                            </p:tav>
                                            <p:tav tm="100000">
                                              <p:val>
                                                <p:strVal val="#ppt_x"/>
                                              </p:val>
                                            </p:tav>
                                          </p:tavLst>
                                        </p:anim>
                                        <p:anim calcmode="lin" valueType="num">
                                          <p:cBhvr>
                                            <p:cTn id="18" dur="1000" fill="hold"/>
                                            <p:tgtEl>
                                              <p:spTgt spid="9"/>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9"/>
                                            </p:tgtEl>
                                            <p:attrNameLst>
                                              <p:attrName>r</p:attrName>
                                            </p:attrNameLst>
                                          </p:cBhvr>
                                        </p:animRo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0" presetClass="path" presetSubtype="0" fill="hold" nodeType="withEffect">
                                      <p:stCondLst>
                                        <p:cond delay="0"/>
                                      </p:stCondLst>
                                      <p:childTnLst>
                                        <p:animMotion origin="layout" path="M 0.25339 0.27454 L -0.02539 -0.01828 " pathEditMode="relative" rAng="0" ptsTypes="AA">
                                          <p:cBhvr>
                                            <p:cTn id="25" dur="500" fill="hold"/>
                                            <p:tgtEl>
                                              <p:spTgt spid="3"/>
                                            </p:tgtEl>
                                            <p:attrNameLst>
                                              <p:attrName>ppt_x</p:attrName>
                                              <p:attrName>ppt_y</p:attrName>
                                            </p:attrNameLst>
                                          </p:cBhvr>
                                          <p:rCtr x="-13945" y="-14653"/>
                                        </p:animMotion>
                                      </p:childTnLst>
                                    </p:cTn>
                                  </p:par>
                                  <p:par>
                                    <p:cTn id="26" presetID="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0" presetClass="path" presetSubtype="0" fill="hold" nodeType="withEffect">
                                      <p:stCondLst>
                                        <p:cond delay="0"/>
                                      </p:stCondLst>
                                      <p:childTnLst>
                                        <p:animMotion origin="layout" path="M -0.12279 0.26528 L 0.01445 -0.01273 " pathEditMode="relative" rAng="0" ptsTypes="AA">
                                          <p:cBhvr>
                                            <p:cTn id="29" dur="500" fill="hold"/>
                                            <p:tgtEl>
                                              <p:spTgt spid="4"/>
                                            </p:tgtEl>
                                            <p:attrNameLst>
                                              <p:attrName>ppt_x</p:attrName>
                                              <p:attrName>ppt_y</p:attrName>
                                            </p:attrNameLst>
                                          </p:cBhvr>
                                          <p:rCtr x="6862" y="-13912"/>
                                        </p:animMotion>
                                      </p:childTnLst>
                                    </p:cTn>
                                  </p:par>
                                  <p:par>
                                    <p:cTn id="30" presetID="1"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0" presetClass="path" presetSubtype="0" fill="hold" nodeType="withEffect">
                                      <p:stCondLst>
                                        <p:cond delay="0"/>
                                      </p:stCondLst>
                                      <p:childTnLst>
                                        <p:animMotion origin="layout" path="M -0.3392 0.28287 L 0.0108 -0.00069 " pathEditMode="relative" rAng="0" ptsTypes="AA">
                                          <p:cBhvr>
                                            <p:cTn id="33" dur="500" fill="hold"/>
                                            <p:tgtEl>
                                              <p:spTgt spid="5"/>
                                            </p:tgtEl>
                                            <p:attrNameLst>
                                              <p:attrName>ppt_x</p:attrName>
                                              <p:attrName>ppt_y</p:attrName>
                                            </p:attrNameLst>
                                          </p:cBhvr>
                                          <p:rCtr x="17500" y="-14190"/>
                                        </p:animMotion>
                                      </p:childTnLst>
                                    </p:cTn>
                                  </p:par>
                                  <p:par>
                                    <p:cTn id="34" presetID="1"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0" presetClass="path" presetSubtype="0" fill="hold" nodeType="withEffect">
                                      <p:stCondLst>
                                        <p:cond delay="0"/>
                                      </p:stCondLst>
                                      <p:childTnLst>
                                        <p:animMotion origin="layout" path="M -0.13268 -0.28357 L 0.01211 0.02569 " pathEditMode="relative" rAng="0" ptsTypes="AA">
                                          <p:cBhvr>
                                            <p:cTn id="37" dur="500" fill="hold"/>
                                            <p:tgtEl>
                                              <p:spTgt spid="6"/>
                                            </p:tgtEl>
                                            <p:attrNameLst>
                                              <p:attrName>ppt_x</p:attrName>
                                              <p:attrName>ppt_y</p:attrName>
                                            </p:attrNameLst>
                                          </p:cBhvr>
                                          <p:rCtr x="7240" y="15463"/>
                                        </p:animMotion>
                                      </p:childTnLst>
                                    </p:cTn>
                                  </p:par>
                                  <p:par>
                                    <p:cTn id="38" presetID="1"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0" presetClass="path" presetSubtype="0" fill="hold" nodeType="withEffect">
                                      <p:stCondLst>
                                        <p:cond delay="0"/>
                                      </p:stCondLst>
                                      <p:childTnLst>
                                        <p:animMotion origin="layout" path="M 0.12122 -0.3544 L -0.003 -0.00625 " pathEditMode="relative" rAng="0" ptsTypes="AA">
                                          <p:cBhvr>
                                            <p:cTn id="41" dur="500" fill="hold"/>
                                            <p:tgtEl>
                                              <p:spTgt spid="7"/>
                                            </p:tgtEl>
                                            <p:attrNameLst>
                                              <p:attrName>ppt_x</p:attrName>
                                              <p:attrName>ppt_y</p:attrName>
                                            </p:attrNameLst>
                                          </p:cBhvr>
                                          <p:rCtr x="-6211" y="17407"/>
                                        </p:animMotion>
                                      </p:childTnLst>
                                    </p:cTn>
                                  </p:par>
                                  <p:par>
                                    <p:cTn id="42" presetID="1"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childTnLst>
                                    </p:cTn>
                                  </p:par>
                                  <p:par>
                                    <p:cTn id="44" presetID="0" presetClass="path" presetSubtype="0" fill="hold" nodeType="withEffect">
                                      <p:stCondLst>
                                        <p:cond delay="0"/>
                                      </p:stCondLst>
                                      <p:childTnLst>
                                        <p:animMotion origin="layout" path="M 0.40183 -0.20394 L -0.00703 0.00023 " pathEditMode="relative" rAng="0" ptsTypes="AA">
                                          <p:cBhvr>
                                            <p:cTn id="45" dur="500" fill="hold"/>
                                            <p:tgtEl>
                                              <p:spTgt spid="2"/>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67"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1">
    <p:bg>
      <p:bgPr>
        <a:solidFill>
          <a:schemeClr val="bg1"/>
        </a:solidFill>
        <a:effectLst/>
      </p:bgPr>
    </p:bg>
    <p:spTree>
      <p:nvGrpSpPr>
        <p:cNvPr id="1" name=""/>
        <p:cNvGrpSpPr/>
        <p:nvPr/>
      </p:nvGrpSpPr>
      <p:grpSpPr>
        <a:xfrm>
          <a:off x="0" y="0"/>
          <a:ext cx="0" cy="0"/>
          <a:chOff x="0" y="0"/>
          <a:chExt cx="0" cy="0"/>
        </a:xfrm>
      </p:grpSpPr>
      <p:sp>
        <p:nvSpPr>
          <p:cNvPr id="4" name="comic-frame">
            <a:extLst>
              <a:ext uri="{FF2B5EF4-FFF2-40B4-BE49-F238E27FC236}">
                <a16:creationId xmlns:a16="http://schemas.microsoft.com/office/drawing/2014/main" id="{34EAA071-504E-8992-D653-041B48F51175}"/>
              </a:ext>
            </a:extLst>
          </p:cNvPr>
          <p:cNvSpPr/>
          <p:nvPr userDrawn="1"/>
        </p:nvSpPr>
        <p:spPr>
          <a:xfrm>
            <a:off x="407988" y="462435"/>
            <a:ext cx="7522811" cy="5558890"/>
          </a:xfrm>
          <a:prstGeom prst="rect">
            <a:avLst/>
          </a:prstGeom>
          <a:solidFill>
            <a:schemeClr val="bg1"/>
          </a:solid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mic-frame">
            <a:extLst>
              <a:ext uri="{FF2B5EF4-FFF2-40B4-BE49-F238E27FC236}">
                <a16:creationId xmlns:a16="http://schemas.microsoft.com/office/drawing/2014/main" id="{60D74D55-B2D7-97B0-1DF3-B1DAC4B4EA4E}"/>
              </a:ext>
            </a:extLst>
          </p:cNvPr>
          <p:cNvSpPr/>
          <p:nvPr userDrawn="1"/>
        </p:nvSpPr>
        <p:spPr>
          <a:xfrm>
            <a:off x="8075614" y="462435"/>
            <a:ext cx="3701520" cy="2707213"/>
          </a:xfrm>
          <a:prstGeom prst="rect">
            <a:avLst/>
          </a:prstGeom>
          <a:solidFill>
            <a:schemeClr val="bg1"/>
          </a:solid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mic-frame">
            <a:extLst>
              <a:ext uri="{FF2B5EF4-FFF2-40B4-BE49-F238E27FC236}">
                <a16:creationId xmlns:a16="http://schemas.microsoft.com/office/drawing/2014/main" id="{3F9CD688-C5BA-1478-9E35-727FED4815E2}"/>
              </a:ext>
            </a:extLst>
          </p:cNvPr>
          <p:cNvSpPr/>
          <p:nvPr userDrawn="1"/>
        </p:nvSpPr>
        <p:spPr>
          <a:xfrm>
            <a:off x="8075614" y="3314112"/>
            <a:ext cx="3701520" cy="2707213"/>
          </a:xfrm>
          <a:prstGeom prst="rect">
            <a:avLst/>
          </a:prstGeom>
          <a:solidFill>
            <a:schemeClr val="bg1"/>
          </a:solid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a:extLst>
              <a:ext uri="{FF2B5EF4-FFF2-40B4-BE49-F238E27FC236}">
                <a16:creationId xmlns:a16="http://schemas.microsoft.com/office/drawing/2014/main" id="{5931C43C-7BD9-AFAA-0687-98D5F9CE20E2}"/>
              </a:ext>
            </a:extLst>
          </p:cNvPr>
          <p:cNvSpPr>
            <a:spLocks noGrp="1"/>
          </p:cNvSpPr>
          <p:nvPr>
            <p:ph type="ftr" sz="quarter" idx="11"/>
          </p:nvPr>
        </p:nvSpPr>
        <p:spPr>
          <a:xfrm>
            <a:off x="4258800" y="6282000"/>
            <a:ext cx="3671999" cy="338400"/>
          </a:xfrm>
          <a:prstGeom prst="rect">
            <a:avLst/>
          </a:prstGeom>
        </p:spPr>
        <p:txBody>
          <a:bodyPr lIns="0" tIns="0" bIns="0">
            <a:noAutofit/>
          </a:bodyPr>
          <a:lstStyle/>
          <a:p>
            <a:endParaRPr lang="en-US" dirty="0"/>
          </a:p>
        </p:txBody>
      </p:sp>
      <p:sp>
        <p:nvSpPr>
          <p:cNvPr id="6" name="Slide Number">
            <a:extLst>
              <a:ext uri="{FF2B5EF4-FFF2-40B4-BE49-F238E27FC236}">
                <a16:creationId xmlns:a16="http://schemas.microsoft.com/office/drawing/2014/main" id="{467B15B0-5DD2-9AA5-76B0-49DEBFDC1380}"/>
              </a:ext>
            </a:extLst>
          </p:cNvPr>
          <p:cNvSpPr>
            <a:spLocks noGrp="1"/>
          </p:cNvSpPr>
          <p:nvPr>
            <p:ph type="sldNum" sz="quarter" idx="12"/>
          </p:nvPr>
        </p:nvSpPr>
        <p:spPr>
          <a:xfrm>
            <a:off x="10981200" y="6282000"/>
            <a:ext cx="802800" cy="338400"/>
          </a:xfrm>
          <a:prstGeom prst="rect">
            <a:avLst/>
          </a:prstGeom>
        </p:spPr>
        <p:txBody>
          <a:bodyPr>
            <a:noAutofit/>
          </a:bodyPr>
          <a:lstStyle>
            <a:lvl1pPr algn="r">
              <a:defRPr/>
            </a:lvl1pPr>
          </a:lstStyle>
          <a:p>
            <a:r>
              <a:rPr lang="en-US" dirty="0"/>
              <a:t>#</a:t>
            </a:r>
            <a:fld id="{6992B5C9-27B4-CF48-BB10-5E571F14470A}" type="slidenum">
              <a:rPr lang="en-US" smtClean="0"/>
              <a:pPr/>
              <a:t>‹#›</a:t>
            </a:fld>
            <a:endParaRPr lang="en-US" dirty="0"/>
          </a:p>
        </p:txBody>
      </p:sp>
      <p:sp>
        <p:nvSpPr>
          <p:cNvPr id="14" name="Title">
            <a:extLst>
              <a:ext uri="{FF2B5EF4-FFF2-40B4-BE49-F238E27FC236}">
                <a16:creationId xmlns:a16="http://schemas.microsoft.com/office/drawing/2014/main" id="{2DA3E8CE-8DBA-E801-C5A9-75CA163A5E91}"/>
              </a:ext>
            </a:extLst>
          </p:cNvPr>
          <p:cNvSpPr>
            <a:spLocks noGrp="1"/>
          </p:cNvSpPr>
          <p:nvPr>
            <p:ph type="title" hasCustomPrompt="1"/>
          </p:nvPr>
        </p:nvSpPr>
        <p:spPr>
          <a:xfrm>
            <a:off x="414867" y="462435"/>
            <a:ext cx="4649945" cy="612815"/>
          </a:xfrm>
          <a:solidFill>
            <a:schemeClr val="bg1"/>
          </a:solidFill>
        </p:spPr>
        <p:txBody>
          <a:bodyPr wrap="none" lIns="180000" tIns="180000" rIns="180000" bIns="180000" anchor="t" anchorCtr="0">
            <a:spAutoFit/>
          </a:bodyPr>
          <a:lstStyle/>
          <a:p>
            <a:r>
              <a:rPr lang="en-GB" dirty="0"/>
              <a:t>CLICK TO EDIT MASTER TITLE STYLE</a:t>
            </a:r>
            <a:endParaRPr lang="en-US" dirty="0"/>
          </a:p>
        </p:txBody>
      </p:sp>
    </p:spTree>
    <p:extLst>
      <p:ext uri="{BB962C8B-B14F-4D97-AF65-F5344CB8AC3E}">
        <p14:creationId xmlns:p14="http://schemas.microsoft.com/office/powerpoint/2010/main" val="1914084384"/>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5931C43C-7BD9-AFAA-0687-98D5F9CE20E2}"/>
              </a:ext>
            </a:extLst>
          </p:cNvPr>
          <p:cNvSpPr>
            <a:spLocks noGrp="1"/>
          </p:cNvSpPr>
          <p:nvPr>
            <p:ph type="ftr" sz="quarter" idx="11"/>
          </p:nvPr>
        </p:nvSpPr>
        <p:spPr>
          <a:xfrm>
            <a:off x="4258800" y="6282000"/>
            <a:ext cx="3671999" cy="338400"/>
          </a:xfrm>
          <a:prstGeom prst="rect">
            <a:avLst/>
          </a:prstGeom>
        </p:spPr>
        <p:txBody>
          <a:bodyPr lIns="0" tIns="0" bIns="0">
            <a:noAutofit/>
          </a:bodyPr>
          <a:lstStyle/>
          <a:p>
            <a:endParaRPr lang="en-US" dirty="0"/>
          </a:p>
        </p:txBody>
      </p:sp>
      <p:sp>
        <p:nvSpPr>
          <p:cNvPr id="6" name="Slide Number">
            <a:extLst>
              <a:ext uri="{FF2B5EF4-FFF2-40B4-BE49-F238E27FC236}">
                <a16:creationId xmlns:a16="http://schemas.microsoft.com/office/drawing/2014/main" id="{467B15B0-5DD2-9AA5-76B0-49DEBFDC1380}"/>
              </a:ext>
            </a:extLst>
          </p:cNvPr>
          <p:cNvSpPr>
            <a:spLocks noGrp="1"/>
          </p:cNvSpPr>
          <p:nvPr>
            <p:ph type="sldNum" sz="quarter" idx="12"/>
          </p:nvPr>
        </p:nvSpPr>
        <p:spPr>
          <a:xfrm>
            <a:off x="10981200" y="6282000"/>
            <a:ext cx="802800" cy="338400"/>
          </a:xfrm>
          <a:prstGeom prst="rect">
            <a:avLst/>
          </a:prstGeom>
        </p:spPr>
        <p:txBody>
          <a:bodyPr>
            <a:noAutofit/>
          </a:bodyPr>
          <a:lstStyle>
            <a:lvl1pPr algn="r">
              <a:defRPr/>
            </a:lvl1pPr>
          </a:lstStyle>
          <a:p>
            <a:r>
              <a:rPr lang="en-US" dirty="0"/>
              <a:t>#</a:t>
            </a:r>
            <a:fld id="{6992B5C9-27B4-CF48-BB10-5E571F14470A}" type="slidenum">
              <a:rPr lang="en-US" smtClean="0"/>
              <a:pPr/>
              <a:t>‹#›</a:t>
            </a:fld>
            <a:endParaRPr lang="en-US" dirty="0"/>
          </a:p>
        </p:txBody>
      </p:sp>
      <p:sp>
        <p:nvSpPr>
          <p:cNvPr id="14" name="Title">
            <a:extLst>
              <a:ext uri="{FF2B5EF4-FFF2-40B4-BE49-F238E27FC236}">
                <a16:creationId xmlns:a16="http://schemas.microsoft.com/office/drawing/2014/main" id="{2DA3E8CE-8DBA-E801-C5A9-75CA163A5E91}"/>
              </a:ext>
            </a:extLst>
          </p:cNvPr>
          <p:cNvSpPr>
            <a:spLocks noGrp="1"/>
          </p:cNvSpPr>
          <p:nvPr>
            <p:ph type="title" hasCustomPrompt="1"/>
          </p:nvPr>
        </p:nvSpPr>
        <p:spPr>
          <a:xfrm>
            <a:off x="414867" y="462435"/>
            <a:ext cx="4649945" cy="612815"/>
          </a:xfrm>
          <a:noFill/>
        </p:spPr>
        <p:txBody>
          <a:bodyPr wrap="none" lIns="180000" tIns="180000" rIns="180000" bIns="180000" anchor="t" anchorCtr="0">
            <a:spAutoFit/>
          </a:bodyPr>
          <a:lstStyle/>
          <a:p>
            <a:r>
              <a:rPr lang="en-GB" dirty="0"/>
              <a:t>CLICK TO EDIT MASTER TITLE STYLE</a:t>
            </a:r>
            <a:endParaRPr lang="en-US" dirty="0"/>
          </a:p>
        </p:txBody>
      </p:sp>
      <p:sp>
        <p:nvSpPr>
          <p:cNvPr id="4" name="comic-frame">
            <a:extLst>
              <a:ext uri="{FF2B5EF4-FFF2-40B4-BE49-F238E27FC236}">
                <a16:creationId xmlns:a16="http://schemas.microsoft.com/office/drawing/2014/main" id="{34EAA071-504E-8992-D653-041B48F51175}"/>
              </a:ext>
            </a:extLst>
          </p:cNvPr>
          <p:cNvSpPr/>
          <p:nvPr userDrawn="1"/>
        </p:nvSpPr>
        <p:spPr>
          <a:xfrm>
            <a:off x="407988" y="462435"/>
            <a:ext cx="5616575" cy="5558890"/>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mic-frame">
            <a:extLst>
              <a:ext uri="{FF2B5EF4-FFF2-40B4-BE49-F238E27FC236}">
                <a16:creationId xmlns:a16="http://schemas.microsoft.com/office/drawing/2014/main" id="{60D74D55-B2D7-97B0-1DF3-B1DAC4B4EA4E}"/>
              </a:ext>
            </a:extLst>
          </p:cNvPr>
          <p:cNvSpPr/>
          <p:nvPr userDrawn="1"/>
        </p:nvSpPr>
        <p:spPr>
          <a:xfrm>
            <a:off x="6167439" y="462435"/>
            <a:ext cx="5609695" cy="2707213"/>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mic-frame">
            <a:extLst>
              <a:ext uri="{FF2B5EF4-FFF2-40B4-BE49-F238E27FC236}">
                <a16:creationId xmlns:a16="http://schemas.microsoft.com/office/drawing/2014/main" id="{3F9CD688-C5BA-1478-9E35-727FED4815E2}"/>
              </a:ext>
            </a:extLst>
          </p:cNvPr>
          <p:cNvSpPr/>
          <p:nvPr userDrawn="1"/>
        </p:nvSpPr>
        <p:spPr>
          <a:xfrm>
            <a:off x="9048750" y="3314112"/>
            <a:ext cx="2728384" cy="2707213"/>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mic-frame">
            <a:extLst>
              <a:ext uri="{FF2B5EF4-FFF2-40B4-BE49-F238E27FC236}">
                <a16:creationId xmlns:a16="http://schemas.microsoft.com/office/drawing/2014/main" id="{FAA03973-C43B-7F89-76F9-2DDFC78EE9E1}"/>
              </a:ext>
            </a:extLst>
          </p:cNvPr>
          <p:cNvSpPr/>
          <p:nvPr userDrawn="1"/>
        </p:nvSpPr>
        <p:spPr>
          <a:xfrm>
            <a:off x="6167439" y="3314112"/>
            <a:ext cx="2728384" cy="2707213"/>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825090"/>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3">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5931C43C-7BD9-AFAA-0687-98D5F9CE20E2}"/>
              </a:ext>
            </a:extLst>
          </p:cNvPr>
          <p:cNvSpPr>
            <a:spLocks noGrp="1"/>
          </p:cNvSpPr>
          <p:nvPr>
            <p:ph type="ftr" sz="quarter" idx="11"/>
          </p:nvPr>
        </p:nvSpPr>
        <p:spPr>
          <a:xfrm>
            <a:off x="4258800" y="6282000"/>
            <a:ext cx="3671999" cy="338400"/>
          </a:xfrm>
          <a:prstGeom prst="rect">
            <a:avLst/>
          </a:prstGeom>
        </p:spPr>
        <p:txBody>
          <a:bodyPr lIns="0" tIns="0" bIns="0">
            <a:noAutofit/>
          </a:bodyPr>
          <a:lstStyle/>
          <a:p>
            <a:endParaRPr lang="en-US" dirty="0"/>
          </a:p>
        </p:txBody>
      </p:sp>
      <p:sp>
        <p:nvSpPr>
          <p:cNvPr id="6" name="Slide Number">
            <a:extLst>
              <a:ext uri="{FF2B5EF4-FFF2-40B4-BE49-F238E27FC236}">
                <a16:creationId xmlns:a16="http://schemas.microsoft.com/office/drawing/2014/main" id="{467B15B0-5DD2-9AA5-76B0-49DEBFDC1380}"/>
              </a:ext>
            </a:extLst>
          </p:cNvPr>
          <p:cNvSpPr>
            <a:spLocks noGrp="1"/>
          </p:cNvSpPr>
          <p:nvPr>
            <p:ph type="sldNum" sz="quarter" idx="12"/>
          </p:nvPr>
        </p:nvSpPr>
        <p:spPr>
          <a:xfrm>
            <a:off x="10981200" y="6282000"/>
            <a:ext cx="802800" cy="338400"/>
          </a:xfrm>
          <a:prstGeom prst="rect">
            <a:avLst/>
          </a:prstGeom>
        </p:spPr>
        <p:txBody>
          <a:bodyPr>
            <a:noAutofit/>
          </a:bodyPr>
          <a:lstStyle>
            <a:lvl1pPr algn="r">
              <a:defRPr/>
            </a:lvl1pPr>
          </a:lstStyle>
          <a:p>
            <a:r>
              <a:rPr lang="en-US" dirty="0"/>
              <a:t>#</a:t>
            </a:r>
            <a:fld id="{6992B5C9-27B4-CF48-BB10-5E571F14470A}" type="slidenum">
              <a:rPr lang="en-US" smtClean="0"/>
              <a:pPr/>
              <a:t>‹#›</a:t>
            </a:fld>
            <a:endParaRPr lang="en-US" dirty="0"/>
          </a:p>
        </p:txBody>
      </p:sp>
      <p:sp>
        <p:nvSpPr>
          <p:cNvPr id="14" name="Title">
            <a:extLst>
              <a:ext uri="{FF2B5EF4-FFF2-40B4-BE49-F238E27FC236}">
                <a16:creationId xmlns:a16="http://schemas.microsoft.com/office/drawing/2014/main" id="{2DA3E8CE-8DBA-E801-C5A9-75CA163A5E91}"/>
              </a:ext>
            </a:extLst>
          </p:cNvPr>
          <p:cNvSpPr>
            <a:spLocks noGrp="1"/>
          </p:cNvSpPr>
          <p:nvPr>
            <p:ph type="title" hasCustomPrompt="1"/>
          </p:nvPr>
        </p:nvSpPr>
        <p:spPr>
          <a:xfrm>
            <a:off x="414868" y="462435"/>
            <a:ext cx="3701520" cy="862114"/>
          </a:xfrm>
          <a:noFill/>
        </p:spPr>
        <p:txBody>
          <a:bodyPr wrap="square" lIns="180000" tIns="180000" rIns="180000" bIns="180000" anchor="t" anchorCtr="0">
            <a:spAutoFit/>
          </a:bodyPr>
          <a:lstStyle/>
          <a:p>
            <a:r>
              <a:rPr lang="en-GB" dirty="0"/>
              <a:t>CLICK TO EDIT MASTER TITLE STYLE</a:t>
            </a:r>
            <a:endParaRPr lang="en-US" dirty="0"/>
          </a:p>
        </p:txBody>
      </p:sp>
      <p:sp>
        <p:nvSpPr>
          <p:cNvPr id="4" name="comic-frame">
            <a:extLst>
              <a:ext uri="{FF2B5EF4-FFF2-40B4-BE49-F238E27FC236}">
                <a16:creationId xmlns:a16="http://schemas.microsoft.com/office/drawing/2014/main" id="{34EAA071-504E-8992-D653-041B48F51175}"/>
              </a:ext>
            </a:extLst>
          </p:cNvPr>
          <p:cNvSpPr/>
          <p:nvPr userDrawn="1"/>
        </p:nvSpPr>
        <p:spPr>
          <a:xfrm>
            <a:off x="407989" y="462435"/>
            <a:ext cx="3708400" cy="5558890"/>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mic-frame">
            <a:extLst>
              <a:ext uri="{FF2B5EF4-FFF2-40B4-BE49-F238E27FC236}">
                <a16:creationId xmlns:a16="http://schemas.microsoft.com/office/drawing/2014/main" id="{DA1C849D-896F-7EF6-07CC-179D8E71F3CF}"/>
              </a:ext>
            </a:extLst>
          </p:cNvPr>
          <p:cNvSpPr/>
          <p:nvPr userDrawn="1"/>
        </p:nvSpPr>
        <p:spPr>
          <a:xfrm>
            <a:off x="4241800" y="462435"/>
            <a:ext cx="3708400" cy="5558890"/>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mic-frame">
            <a:extLst>
              <a:ext uri="{FF2B5EF4-FFF2-40B4-BE49-F238E27FC236}">
                <a16:creationId xmlns:a16="http://schemas.microsoft.com/office/drawing/2014/main" id="{B9B05BDF-9094-346D-1B5B-330A76AA37E2}"/>
              </a:ext>
            </a:extLst>
          </p:cNvPr>
          <p:cNvSpPr/>
          <p:nvPr userDrawn="1"/>
        </p:nvSpPr>
        <p:spPr>
          <a:xfrm>
            <a:off x="8075613" y="462435"/>
            <a:ext cx="3708400" cy="5558890"/>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859959"/>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19.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602694"/>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1" r:id="rId3"/>
  </p:sldLayoutIdLst>
  <p:hf hdr="0" ftr="0" dt="0"/>
  <p:txStyles>
    <p:titleStyle>
      <a:lvl1pPr algn="l" defTabSz="914400" rtl="0" eaLnBrk="1" latinLnBrk="0" hangingPunct="1">
        <a:lnSpc>
          <a:spcPct val="90000"/>
        </a:lnSpc>
        <a:spcBef>
          <a:spcPct val="0"/>
        </a:spcBef>
        <a:buNone/>
        <a:defRPr sz="2000" b="1" i="0" kern="1200">
          <a:solidFill>
            <a:schemeClr val="tx1"/>
          </a:solidFill>
          <a:latin typeface="Prompt" pitchFamily="2" charset="-34"/>
          <a:ea typeface="+mj-ea"/>
          <a:cs typeface="Prompt"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621290"/>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62" r:id="rId3"/>
  </p:sldLayoutIdLst>
  <p:hf hdr="0" ftr="0" dt="0"/>
  <p:txStyles>
    <p:titleStyle>
      <a:lvl1pPr algn="l" defTabSz="914400" rtl="0" eaLnBrk="1" latinLnBrk="0" hangingPunct="1">
        <a:lnSpc>
          <a:spcPct val="90000"/>
        </a:lnSpc>
        <a:spcBef>
          <a:spcPct val="0"/>
        </a:spcBef>
        <a:buNone/>
        <a:defRPr sz="2000" b="1" i="0" kern="1200">
          <a:solidFill>
            <a:schemeClr val="tx1"/>
          </a:solidFill>
          <a:latin typeface="Prompt" pitchFamily="2" charset="-34"/>
          <a:ea typeface="+mj-ea"/>
          <a:cs typeface="Prompt"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F203E6-7ABE-DE54-B47B-98D30855AF1B}"/>
              </a:ext>
            </a:extLst>
          </p:cNvPr>
          <p:cNvSpPr>
            <a:spLocks noGrp="1"/>
          </p:cNvSpPr>
          <p:nvPr>
            <p:ph type="title"/>
          </p:nvPr>
        </p:nvSpPr>
        <p:spPr>
          <a:xfrm>
            <a:off x="414867" y="462435"/>
            <a:ext cx="4649945" cy="612815"/>
          </a:xfrm>
          <a:prstGeom prst="rect">
            <a:avLst/>
          </a:prstGeom>
          <a:solidFill>
            <a:schemeClr val="bg1"/>
          </a:solidFill>
          <a:ln w="25400">
            <a:solidFill>
              <a:schemeClr val="accent2">
                <a:shade val="15000"/>
              </a:schemeClr>
            </a:solidFill>
          </a:ln>
        </p:spPr>
        <p:txBody>
          <a:bodyPr vert="horz" wrap="none" lIns="180000" tIns="180000" rIns="180000" bIns="180000" rtlCol="0" anchor="t" anchorCtr="0">
            <a:spAutoFit/>
          </a:bodyPr>
          <a:lstStyle/>
          <a:p>
            <a:r>
              <a:rPr lang="en-GB" dirty="0"/>
              <a:t>CLICK TO EDIT MASTER TITLE STYLE</a:t>
            </a:r>
            <a:endParaRPr lang="en-US" dirty="0"/>
          </a:p>
        </p:txBody>
      </p:sp>
      <p:sp>
        <p:nvSpPr>
          <p:cNvPr id="3" name="Text">
            <a:extLst>
              <a:ext uri="{FF2B5EF4-FFF2-40B4-BE49-F238E27FC236}">
                <a16:creationId xmlns:a16="http://schemas.microsoft.com/office/drawing/2014/main" id="{76C1374A-0217-16BF-CEE2-4B89A94DC7B7}"/>
              </a:ext>
            </a:extLst>
          </p:cNvPr>
          <p:cNvSpPr>
            <a:spLocks noGrp="1"/>
          </p:cNvSpPr>
          <p:nvPr>
            <p:ph type="body" idx="1"/>
          </p:nvPr>
        </p:nvSpPr>
        <p:spPr>
          <a:xfrm>
            <a:off x="414867" y="1368425"/>
            <a:ext cx="5420990" cy="1755692"/>
          </a:xfrm>
          <a:prstGeom prst="rect">
            <a:avLst/>
          </a:prstGeom>
        </p:spPr>
        <p:txBody>
          <a:bodyPr vert="horz" wrap="none" lIns="180000" tIns="180000" rIns="180000" bIns="18000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a:extLst>
              <a:ext uri="{FF2B5EF4-FFF2-40B4-BE49-F238E27FC236}">
                <a16:creationId xmlns:a16="http://schemas.microsoft.com/office/drawing/2014/main" id="{20852102-6DBA-0016-3CFA-77A1636B75F8}"/>
              </a:ext>
            </a:extLst>
          </p:cNvPr>
          <p:cNvSpPr>
            <a:spLocks noGrp="1"/>
          </p:cNvSpPr>
          <p:nvPr>
            <p:ph type="ftr" sz="quarter" idx="3"/>
          </p:nvPr>
        </p:nvSpPr>
        <p:spPr>
          <a:xfrm>
            <a:off x="4258800" y="6282000"/>
            <a:ext cx="3671999" cy="338400"/>
          </a:xfrm>
          <a:prstGeom prst="rect">
            <a:avLst/>
          </a:prstGeom>
        </p:spPr>
        <p:txBody>
          <a:bodyPr vert="horz" wrap="none" lIns="0" tIns="0" rIns="0" bIns="0" rtlCol="0" anchor="ctr">
            <a:noAutofit/>
          </a:bodyPr>
          <a:lstStyle>
            <a:lvl1pPr algn="ctr">
              <a:defRPr sz="16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6" name="Slide Number">
            <a:extLst>
              <a:ext uri="{FF2B5EF4-FFF2-40B4-BE49-F238E27FC236}">
                <a16:creationId xmlns:a16="http://schemas.microsoft.com/office/drawing/2014/main" id="{F9DA90DF-B773-DC9B-082E-4AA77ECE85E8}"/>
              </a:ext>
            </a:extLst>
          </p:cNvPr>
          <p:cNvSpPr>
            <a:spLocks noGrp="1"/>
          </p:cNvSpPr>
          <p:nvPr>
            <p:ph type="sldNum" sz="quarter" idx="4"/>
          </p:nvPr>
        </p:nvSpPr>
        <p:spPr>
          <a:xfrm>
            <a:off x="10981200" y="6282000"/>
            <a:ext cx="802800" cy="338400"/>
          </a:xfrm>
          <a:prstGeom prst="rect">
            <a:avLst/>
          </a:prstGeom>
        </p:spPr>
        <p:txBody>
          <a:bodyPr vert="horz" wrap="none" lIns="0" tIns="0" rIns="0" bIns="0" rtlCol="0" anchor="ctr">
            <a:noAutofit/>
          </a:bodyPr>
          <a:lstStyle>
            <a:lvl1pPr algn="r">
              <a:defRPr sz="16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a:t>
            </a:r>
            <a:fld id="{6992B5C9-27B4-CF48-BB10-5E571F14470A}" type="slidenum">
              <a:rPr lang="en-US" smtClean="0"/>
              <a:pPr/>
              <a:t>‹#›</a:t>
            </a:fld>
            <a:endParaRPr lang="en-US" dirty="0"/>
          </a:p>
        </p:txBody>
      </p:sp>
      <p:pic>
        <p:nvPicPr>
          <p:cNvPr id="10" name="kao-logo">
            <a:extLst>
              <a:ext uri="{FF2B5EF4-FFF2-40B4-BE49-F238E27FC236}">
                <a16:creationId xmlns:a16="http://schemas.microsoft.com/office/drawing/2014/main" id="{F82F6C0B-9F05-6AC1-81BF-D22A55768C1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06624" y="6288648"/>
            <a:ext cx="1436503" cy="234000"/>
          </a:xfrm>
          <a:prstGeom prst="rect">
            <a:avLst/>
          </a:prstGeom>
        </p:spPr>
      </p:pic>
    </p:spTree>
    <p:extLst>
      <p:ext uri="{BB962C8B-B14F-4D97-AF65-F5344CB8AC3E}">
        <p14:creationId xmlns:p14="http://schemas.microsoft.com/office/powerpoint/2010/main" val="1299889766"/>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54" r:id="rId3"/>
    <p:sldLayoutId id="2147483655" r:id="rId4"/>
    <p:sldLayoutId id="2147483656" r:id="rId5"/>
    <p:sldLayoutId id="2147483652" r:id="rId6"/>
  </p:sldLayoutIdLst>
  <p:hf hdr="0" ftr="0" dt="0"/>
  <p:txStyles>
    <p:title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9.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59.sv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5.png"/><Relationship Id="rId7" Type="http://schemas.openxmlformats.org/officeDocument/2006/relationships/image" Target="../media/image73.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55.sv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55.sv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9.sv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79.sv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5.png"/><Relationship Id="rId7" Type="http://schemas.openxmlformats.org/officeDocument/2006/relationships/image" Target="../media/image83.sv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85.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55.sv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55.sv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45.pn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57.sv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53.sv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55.sv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3.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45.pn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5.png"/><Relationship Id="rId7" Type="http://schemas.openxmlformats.org/officeDocument/2006/relationships/image" Target="../media/image63.sv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trap-bar">
            <a:extLst>
              <a:ext uri="{FF2B5EF4-FFF2-40B4-BE49-F238E27FC236}">
                <a16:creationId xmlns:a16="http://schemas.microsoft.com/office/drawing/2014/main" id="{275D6577-CDD9-2EC6-E534-3E15D6481A3B}"/>
              </a:ext>
            </a:extLst>
          </p:cNvPr>
          <p:cNvSpPr/>
          <p:nvPr/>
        </p:nvSpPr>
        <p:spPr>
          <a:xfrm>
            <a:off x="0" y="458476"/>
            <a:ext cx="12192000" cy="384600"/>
          </a:xfrm>
          <a:prstGeom prst="rect">
            <a:avLst/>
          </a:prstGeom>
          <a:solidFill>
            <a:schemeClr val="tx2"/>
          </a:soli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108000" rIns="1080000" bIns="90000" rtlCol="0" anchor="ctr">
            <a:spAutoFit/>
          </a:bodyPr>
          <a:lstStyle/>
          <a:p>
            <a:pPr algn="ct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IT'S TIME TO PUT YOUR SKILLS INTO PRACTICE – SOLVE A SERIES OF ESCAPE ROOM PUZZLES TO UNLOCK A FUN COMPETITION!</a:t>
            </a:r>
          </a:p>
        </p:txBody>
      </p:sp>
      <p:sp>
        <p:nvSpPr>
          <p:cNvPr id="8" name="frame-yellow">
            <a:extLst>
              <a:ext uri="{FF2B5EF4-FFF2-40B4-BE49-F238E27FC236}">
                <a16:creationId xmlns:a16="http://schemas.microsoft.com/office/drawing/2014/main" id="{AEB40CB2-4AEF-2EAF-6AFD-68B592C6051D}"/>
              </a:ext>
            </a:extLst>
          </p:cNvPr>
          <p:cNvSpPr/>
          <p:nvPr/>
        </p:nvSpPr>
        <p:spPr>
          <a:xfrm>
            <a:off x="9586762" y="5180155"/>
            <a:ext cx="2190372" cy="1102179"/>
          </a:xfrm>
          <a:prstGeom prst="rect">
            <a:avLst/>
          </a:prstGeom>
          <a:solidFill>
            <a:schemeClr val="accent1"/>
          </a:solidFill>
          <a:ln w="25400">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algn="ct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SO, YOU THINK YOU'RE A DATA SUPERHERO?</a:t>
            </a:r>
          </a:p>
        </p:txBody>
      </p:sp>
      <p:grpSp>
        <p:nvGrpSpPr>
          <p:cNvPr id="9" name="tag">
            <a:extLst>
              <a:ext uri="{FF2B5EF4-FFF2-40B4-BE49-F238E27FC236}">
                <a16:creationId xmlns:a16="http://schemas.microsoft.com/office/drawing/2014/main" id="{C2F8BB4B-AFFA-9FC0-092B-3B4D644771C3}"/>
              </a:ext>
            </a:extLst>
          </p:cNvPr>
          <p:cNvGrpSpPr/>
          <p:nvPr/>
        </p:nvGrpSpPr>
        <p:grpSpPr>
          <a:xfrm>
            <a:off x="10877133" y="315414"/>
            <a:ext cx="900001" cy="1918554"/>
            <a:chOff x="10957852" y="315414"/>
            <a:chExt cx="900001" cy="1918554"/>
          </a:xfrm>
        </p:grpSpPr>
        <p:sp>
          <p:nvSpPr>
            <p:cNvPr id="10" name="tag-age">
              <a:extLst>
                <a:ext uri="{FF2B5EF4-FFF2-40B4-BE49-F238E27FC236}">
                  <a16:creationId xmlns:a16="http://schemas.microsoft.com/office/drawing/2014/main" id="{2A6249D1-5463-ED43-F010-4E1067CA7AA9}"/>
                </a:ext>
              </a:extLst>
            </p:cNvPr>
            <p:cNvSpPr/>
            <p:nvPr userDrawn="1"/>
          </p:nvSpPr>
          <p:spPr>
            <a:xfrm>
              <a:off x="10957852" y="315414"/>
              <a:ext cx="900000" cy="637849"/>
            </a:xfrm>
            <a:prstGeom prst="rect">
              <a:avLst/>
            </a:prstGeom>
            <a:solidFill>
              <a:schemeClr val="bg1"/>
            </a:solid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wrap="none" lIns="216000" tIns="72000" rIns="216000" bIns="72000" rtlCol="0" anchor="ctr">
              <a:noAutofit/>
            </a:bodyPr>
            <a:lstStyle/>
            <a:p>
              <a:pPr algn="ctr"/>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Age:</a:t>
              </a:r>
            </a:p>
            <a:p>
              <a:pPr algn="ct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9–11</a:t>
              </a:r>
            </a:p>
          </p:txBody>
        </p:sp>
        <p:sp>
          <p:nvSpPr>
            <p:cNvPr id="11" name="tag-subject">
              <a:extLst>
                <a:ext uri="{FF2B5EF4-FFF2-40B4-BE49-F238E27FC236}">
                  <a16:creationId xmlns:a16="http://schemas.microsoft.com/office/drawing/2014/main" id="{F7BD8401-620B-BE28-A329-19DE7C501121}"/>
                </a:ext>
              </a:extLst>
            </p:cNvPr>
            <p:cNvSpPr/>
            <p:nvPr userDrawn="1"/>
          </p:nvSpPr>
          <p:spPr>
            <a:xfrm>
              <a:off x="10957853" y="953263"/>
              <a:ext cx="900000" cy="607071"/>
            </a:xfrm>
            <a:prstGeom prst="rect">
              <a:avLst/>
            </a:prstGeom>
            <a:solidFill>
              <a:schemeClr val="bg1"/>
            </a:solid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algn="ct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Subject:</a:t>
              </a:r>
            </a:p>
            <a:p>
              <a:pPr algn="ctr"/>
              <a:r>
                <a:rPr lang="en-US" sz="1000" b="0" dirty="0">
                  <a:solidFill>
                    <a:schemeClr val="tx1"/>
                  </a:solidFill>
                  <a:latin typeface="Tahoma" panose="020B0604030504040204" pitchFamily="34" charset="0"/>
                  <a:ea typeface="Tahoma" panose="020B0604030504040204" pitchFamily="34" charset="0"/>
                  <a:cs typeface="Tahoma" panose="020B0604030504040204" pitchFamily="34" charset="0"/>
                </a:rPr>
                <a:t>Computing, PSHE</a:t>
              </a:r>
            </a:p>
          </p:txBody>
        </p:sp>
        <p:sp>
          <p:nvSpPr>
            <p:cNvPr id="12" name="tag-time">
              <a:extLst>
                <a:ext uri="{FF2B5EF4-FFF2-40B4-BE49-F238E27FC236}">
                  <a16:creationId xmlns:a16="http://schemas.microsoft.com/office/drawing/2014/main" id="{D8339CA1-311E-A641-486C-BCBD7D5CFDBC}"/>
                </a:ext>
              </a:extLst>
            </p:cNvPr>
            <p:cNvSpPr>
              <a:spLocks noChangeAspect="1"/>
            </p:cNvSpPr>
            <p:nvPr/>
          </p:nvSpPr>
          <p:spPr>
            <a:xfrm>
              <a:off x="10957852" y="1560334"/>
              <a:ext cx="900000" cy="673634"/>
            </a:xfrm>
            <a:custGeom>
              <a:avLst/>
              <a:gdLst>
                <a:gd name="connsiteX0" fmla="*/ 0 w 876660"/>
                <a:gd name="connsiteY0" fmla="*/ 0 h 657467"/>
                <a:gd name="connsiteX1" fmla="*/ 0 w 876660"/>
                <a:gd name="connsiteY1" fmla="*/ 657467 h 657467"/>
                <a:gd name="connsiteX2" fmla="*/ 81480 w 876660"/>
                <a:gd name="connsiteY2" fmla="*/ 657467 h 657467"/>
                <a:gd name="connsiteX3" fmla="*/ 81480 w 876660"/>
                <a:gd name="connsiteY3" fmla="*/ 656511 h 657467"/>
                <a:gd name="connsiteX4" fmla="*/ 124980 w 876660"/>
                <a:gd name="connsiteY4" fmla="*/ 613178 h 657467"/>
                <a:gd name="connsiteX5" fmla="*/ 168480 w 876660"/>
                <a:gd name="connsiteY5" fmla="*/ 656511 h 657467"/>
                <a:gd name="connsiteX6" fmla="*/ 168480 w 876660"/>
                <a:gd name="connsiteY6" fmla="*/ 657467 h 657467"/>
                <a:gd name="connsiteX7" fmla="*/ 206820 w 876660"/>
                <a:gd name="connsiteY7" fmla="*/ 657467 h 657467"/>
                <a:gd name="connsiteX8" fmla="*/ 206820 w 876660"/>
                <a:gd name="connsiteY8" fmla="*/ 656511 h 657467"/>
                <a:gd name="connsiteX9" fmla="*/ 250320 w 876660"/>
                <a:gd name="connsiteY9" fmla="*/ 613178 h 657467"/>
                <a:gd name="connsiteX10" fmla="*/ 293820 w 876660"/>
                <a:gd name="connsiteY10" fmla="*/ 656511 h 657467"/>
                <a:gd name="connsiteX11" fmla="*/ 293820 w 876660"/>
                <a:gd name="connsiteY11" fmla="*/ 657467 h 657467"/>
                <a:gd name="connsiteX12" fmla="*/ 332160 w 876660"/>
                <a:gd name="connsiteY12" fmla="*/ 657467 h 657467"/>
                <a:gd name="connsiteX13" fmla="*/ 332160 w 876660"/>
                <a:gd name="connsiteY13" fmla="*/ 656511 h 657467"/>
                <a:gd name="connsiteX14" fmla="*/ 375660 w 876660"/>
                <a:gd name="connsiteY14" fmla="*/ 613178 h 657467"/>
                <a:gd name="connsiteX15" fmla="*/ 419160 w 876660"/>
                <a:gd name="connsiteY15" fmla="*/ 656511 h 657467"/>
                <a:gd name="connsiteX16" fmla="*/ 419160 w 876660"/>
                <a:gd name="connsiteY16" fmla="*/ 657467 h 657467"/>
                <a:gd name="connsiteX17" fmla="*/ 457500 w 876660"/>
                <a:gd name="connsiteY17" fmla="*/ 657467 h 657467"/>
                <a:gd name="connsiteX18" fmla="*/ 457500 w 876660"/>
                <a:gd name="connsiteY18" fmla="*/ 656511 h 657467"/>
                <a:gd name="connsiteX19" fmla="*/ 501000 w 876660"/>
                <a:gd name="connsiteY19" fmla="*/ 613178 h 657467"/>
                <a:gd name="connsiteX20" fmla="*/ 544500 w 876660"/>
                <a:gd name="connsiteY20" fmla="*/ 656511 h 657467"/>
                <a:gd name="connsiteX21" fmla="*/ 544500 w 876660"/>
                <a:gd name="connsiteY21" fmla="*/ 657467 h 657467"/>
                <a:gd name="connsiteX22" fmla="*/ 582840 w 876660"/>
                <a:gd name="connsiteY22" fmla="*/ 657467 h 657467"/>
                <a:gd name="connsiteX23" fmla="*/ 582840 w 876660"/>
                <a:gd name="connsiteY23" fmla="*/ 656511 h 657467"/>
                <a:gd name="connsiteX24" fmla="*/ 626340 w 876660"/>
                <a:gd name="connsiteY24" fmla="*/ 613178 h 657467"/>
                <a:gd name="connsiteX25" fmla="*/ 669840 w 876660"/>
                <a:gd name="connsiteY25" fmla="*/ 656511 h 657467"/>
                <a:gd name="connsiteX26" fmla="*/ 669840 w 876660"/>
                <a:gd name="connsiteY26" fmla="*/ 657467 h 657467"/>
                <a:gd name="connsiteX27" fmla="*/ 708180 w 876660"/>
                <a:gd name="connsiteY27" fmla="*/ 657467 h 657467"/>
                <a:gd name="connsiteX28" fmla="*/ 708180 w 876660"/>
                <a:gd name="connsiteY28" fmla="*/ 656511 h 657467"/>
                <a:gd name="connsiteX29" fmla="*/ 751680 w 876660"/>
                <a:gd name="connsiteY29" fmla="*/ 613178 h 657467"/>
                <a:gd name="connsiteX30" fmla="*/ 795180 w 876660"/>
                <a:gd name="connsiteY30" fmla="*/ 656511 h 657467"/>
                <a:gd name="connsiteX31" fmla="*/ 795180 w 876660"/>
                <a:gd name="connsiteY31" fmla="*/ 657467 h 657467"/>
                <a:gd name="connsiteX32" fmla="*/ 876660 w 876660"/>
                <a:gd name="connsiteY32" fmla="*/ 657467 h 657467"/>
                <a:gd name="connsiteX33" fmla="*/ 876660 w 876660"/>
                <a:gd name="connsiteY33" fmla="*/ 0 h 657467"/>
                <a:gd name="connsiteX34" fmla="*/ 0 w 876660"/>
                <a:gd name="connsiteY34" fmla="*/ 0 h 6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660" h="657467">
                  <a:moveTo>
                    <a:pt x="0" y="0"/>
                  </a:moveTo>
                  <a:lnTo>
                    <a:pt x="0" y="657467"/>
                  </a:lnTo>
                  <a:lnTo>
                    <a:pt x="81480" y="657467"/>
                  </a:lnTo>
                  <a:cubicBezTo>
                    <a:pt x="81480" y="657168"/>
                    <a:pt x="81480" y="656810"/>
                    <a:pt x="81480" y="656511"/>
                  </a:cubicBezTo>
                  <a:cubicBezTo>
                    <a:pt x="81480" y="632603"/>
                    <a:pt x="100980" y="613178"/>
                    <a:pt x="124980" y="613178"/>
                  </a:cubicBezTo>
                  <a:cubicBezTo>
                    <a:pt x="148980" y="613178"/>
                    <a:pt x="168480" y="632603"/>
                    <a:pt x="168480" y="656511"/>
                  </a:cubicBezTo>
                  <a:cubicBezTo>
                    <a:pt x="168480" y="656870"/>
                    <a:pt x="168480" y="657168"/>
                    <a:pt x="168480" y="657467"/>
                  </a:cubicBezTo>
                  <a:lnTo>
                    <a:pt x="206820" y="657467"/>
                  </a:lnTo>
                  <a:cubicBezTo>
                    <a:pt x="206820" y="657168"/>
                    <a:pt x="206820" y="656810"/>
                    <a:pt x="206820" y="656511"/>
                  </a:cubicBezTo>
                  <a:cubicBezTo>
                    <a:pt x="206820" y="632603"/>
                    <a:pt x="226320" y="613178"/>
                    <a:pt x="250320" y="613178"/>
                  </a:cubicBezTo>
                  <a:cubicBezTo>
                    <a:pt x="274320" y="613178"/>
                    <a:pt x="293820" y="632603"/>
                    <a:pt x="293820" y="656511"/>
                  </a:cubicBezTo>
                  <a:cubicBezTo>
                    <a:pt x="293820" y="656870"/>
                    <a:pt x="293820" y="657168"/>
                    <a:pt x="293820" y="657467"/>
                  </a:cubicBezTo>
                  <a:lnTo>
                    <a:pt x="332160" y="657467"/>
                  </a:lnTo>
                  <a:cubicBezTo>
                    <a:pt x="332160" y="657168"/>
                    <a:pt x="332160" y="656810"/>
                    <a:pt x="332160" y="656511"/>
                  </a:cubicBezTo>
                  <a:cubicBezTo>
                    <a:pt x="332160" y="632603"/>
                    <a:pt x="351660" y="613178"/>
                    <a:pt x="375660" y="613178"/>
                  </a:cubicBezTo>
                  <a:cubicBezTo>
                    <a:pt x="399660" y="613178"/>
                    <a:pt x="419160" y="632603"/>
                    <a:pt x="419160" y="656511"/>
                  </a:cubicBezTo>
                  <a:cubicBezTo>
                    <a:pt x="419160" y="656870"/>
                    <a:pt x="419160" y="657168"/>
                    <a:pt x="419160" y="657467"/>
                  </a:cubicBezTo>
                  <a:lnTo>
                    <a:pt x="457500" y="657467"/>
                  </a:lnTo>
                  <a:cubicBezTo>
                    <a:pt x="457500" y="657168"/>
                    <a:pt x="457500" y="656810"/>
                    <a:pt x="457500" y="656511"/>
                  </a:cubicBezTo>
                  <a:cubicBezTo>
                    <a:pt x="457500" y="632603"/>
                    <a:pt x="477000" y="613178"/>
                    <a:pt x="501000" y="613178"/>
                  </a:cubicBezTo>
                  <a:cubicBezTo>
                    <a:pt x="525000" y="613178"/>
                    <a:pt x="544500" y="632603"/>
                    <a:pt x="544500" y="656511"/>
                  </a:cubicBezTo>
                  <a:cubicBezTo>
                    <a:pt x="544500" y="656870"/>
                    <a:pt x="544500" y="657168"/>
                    <a:pt x="544500" y="657467"/>
                  </a:cubicBezTo>
                  <a:lnTo>
                    <a:pt x="582840" y="657467"/>
                  </a:lnTo>
                  <a:cubicBezTo>
                    <a:pt x="582840" y="657168"/>
                    <a:pt x="582840" y="656810"/>
                    <a:pt x="582840" y="656511"/>
                  </a:cubicBezTo>
                  <a:cubicBezTo>
                    <a:pt x="582840" y="632603"/>
                    <a:pt x="602340" y="613178"/>
                    <a:pt x="626340" y="613178"/>
                  </a:cubicBezTo>
                  <a:cubicBezTo>
                    <a:pt x="650340" y="613178"/>
                    <a:pt x="669840" y="632603"/>
                    <a:pt x="669840" y="656511"/>
                  </a:cubicBezTo>
                  <a:cubicBezTo>
                    <a:pt x="669840" y="656870"/>
                    <a:pt x="669840" y="657168"/>
                    <a:pt x="669840" y="657467"/>
                  </a:cubicBezTo>
                  <a:lnTo>
                    <a:pt x="708180" y="657467"/>
                  </a:lnTo>
                  <a:cubicBezTo>
                    <a:pt x="708180" y="657168"/>
                    <a:pt x="708180" y="656810"/>
                    <a:pt x="708180" y="656511"/>
                  </a:cubicBezTo>
                  <a:cubicBezTo>
                    <a:pt x="708180" y="632603"/>
                    <a:pt x="727680" y="613178"/>
                    <a:pt x="751680" y="613178"/>
                  </a:cubicBezTo>
                  <a:cubicBezTo>
                    <a:pt x="775680" y="613178"/>
                    <a:pt x="795180" y="632603"/>
                    <a:pt x="795180" y="656511"/>
                  </a:cubicBezTo>
                  <a:cubicBezTo>
                    <a:pt x="795180" y="656870"/>
                    <a:pt x="795180" y="657168"/>
                    <a:pt x="795180" y="657467"/>
                  </a:cubicBezTo>
                  <a:lnTo>
                    <a:pt x="876660" y="657467"/>
                  </a:lnTo>
                  <a:lnTo>
                    <a:pt x="876660" y="0"/>
                  </a:lnTo>
                  <a:lnTo>
                    <a:pt x="0" y="0"/>
                  </a:lnTo>
                  <a:close/>
                </a:path>
              </a:pathLst>
            </a:custGeom>
            <a:solidFill>
              <a:srgbClr val="FFFFFF"/>
            </a:solidFill>
            <a:ln w="25400" cap="flat">
              <a:solidFill>
                <a:schemeClr val="tx1"/>
              </a:solidFill>
              <a:prstDash val="solid"/>
              <a:miter/>
            </a:ln>
          </p:spPr>
          <p:txBody>
            <a:bodyPr tIns="144000" bIns="72000" rtlCol="0" anchor="ctr"/>
            <a:lstStyle/>
            <a:p>
              <a:pPr algn="ct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Time:</a:t>
              </a:r>
            </a:p>
            <a:p>
              <a:pPr algn="ctr"/>
              <a:r>
                <a:rPr lang="en-US" sz="1000" b="0" dirty="0">
                  <a:solidFill>
                    <a:schemeClr val="tx1"/>
                  </a:solidFill>
                  <a:latin typeface="Tahoma" panose="020B0604030504040204" pitchFamily="34" charset="0"/>
                  <a:ea typeface="Tahoma" panose="020B0604030504040204" pitchFamily="34" charset="0"/>
                  <a:cs typeface="Tahoma" panose="020B0604030504040204" pitchFamily="34" charset="0"/>
                </a:rPr>
                <a:t>Approx.</a:t>
              </a:r>
              <a:br>
                <a:rPr lang="en-US" sz="10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000" b="0" dirty="0">
                  <a:solidFill>
                    <a:schemeClr val="tx1"/>
                  </a:solidFill>
                  <a:latin typeface="Tahoma" panose="020B0604030504040204" pitchFamily="34" charset="0"/>
                  <a:ea typeface="Tahoma" panose="020B0604030504040204" pitchFamily="34" charset="0"/>
                  <a:cs typeface="Tahoma" panose="020B0604030504040204" pitchFamily="34" charset="0"/>
                </a:rPr>
                <a:t>45–60 mins</a:t>
              </a:r>
            </a:p>
            <a:p>
              <a:endParaRPr lang="en-US" sz="10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34044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30F114B-539E-4D4E-5BBA-7D6283CB19B9}"/>
            </a:ext>
          </a:extLst>
        </p:cNvPr>
        <p:cNvGrpSpPr/>
        <p:nvPr/>
      </p:nvGrpSpPr>
      <p:grpSpPr>
        <a:xfrm>
          <a:off x="0" y="0"/>
          <a:ext cx="0" cy="0"/>
          <a:chOff x="0" y="0"/>
          <a:chExt cx="0" cy="0"/>
        </a:xfrm>
      </p:grpSpPr>
      <p:sp>
        <p:nvSpPr>
          <p:cNvPr id="7" name="comic-frame">
            <a:extLst>
              <a:ext uri="{FF2B5EF4-FFF2-40B4-BE49-F238E27FC236}">
                <a16:creationId xmlns:a16="http://schemas.microsoft.com/office/drawing/2014/main" id="{CD76B7F8-18C4-8A8F-5AAE-D05B42D5B75B}"/>
              </a:ext>
            </a:extLst>
          </p:cNvPr>
          <p:cNvSpPr/>
          <p:nvPr/>
        </p:nvSpPr>
        <p:spPr>
          <a:xfrm>
            <a:off x="3143250" y="462435"/>
            <a:ext cx="8619194" cy="5558890"/>
          </a:xfrm>
          <a:prstGeom prst="rect">
            <a:avLst/>
          </a:prstGeom>
          <a:blipFill>
            <a:blip r:embed="rId4">
              <a:extLst>
                <a:ext uri="{96DAC541-7B7A-43D3-8B79-37D633B846F1}">
                  <asvg:svgBlip xmlns:asvg="http://schemas.microsoft.com/office/drawing/2016/SVG/main" r:embed="rId5"/>
                </a:ext>
              </a:extLst>
            </a:blip>
            <a:srcRect/>
            <a:stretch>
              <a:fillRect l="-10" r="-10"/>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3">
            <a:extLst>
              <a:ext uri="{FF2B5EF4-FFF2-40B4-BE49-F238E27FC236}">
                <a16:creationId xmlns:a16="http://schemas.microsoft.com/office/drawing/2014/main" id="{8B16FADE-F055-D339-7870-650522100C27}"/>
              </a:ext>
            </a:extLst>
          </p:cNvPr>
          <p:cNvSpPr txBox="1">
            <a:spLocks/>
          </p:cNvSpPr>
          <p:nvPr/>
        </p:nvSpPr>
        <p:spPr>
          <a:xfrm>
            <a:off x="407999" y="462435"/>
            <a:ext cx="2735251" cy="1111413"/>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SUPERHERO</a:t>
            </a:r>
            <a:br>
              <a:rPr lang="en-US" dirty="0"/>
            </a:br>
            <a:r>
              <a:rPr lang="en-US" dirty="0"/>
              <a:t>SKILL: TALKING</a:t>
            </a:r>
            <a:br>
              <a:rPr lang="en-US" dirty="0"/>
            </a:br>
            <a:r>
              <a:rPr lang="en-US" dirty="0"/>
              <a:t>IN BINARY </a:t>
            </a:r>
          </a:p>
        </p:txBody>
      </p:sp>
      <p:sp>
        <p:nvSpPr>
          <p:cNvPr id="4" name="Text">
            <a:extLst>
              <a:ext uri="{FF2B5EF4-FFF2-40B4-BE49-F238E27FC236}">
                <a16:creationId xmlns:a16="http://schemas.microsoft.com/office/drawing/2014/main" id="{91B8F4FC-6D8D-FEBE-B7B6-5501CB86BE0C}"/>
              </a:ext>
            </a:extLst>
          </p:cNvPr>
          <p:cNvSpPr txBox="1">
            <a:spLocks/>
          </p:cNvSpPr>
          <p:nvPr/>
        </p:nvSpPr>
        <p:spPr>
          <a:xfrm>
            <a:off x="407987" y="1573848"/>
            <a:ext cx="2735252" cy="1028313"/>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Computers convert all data to binary – even</a:t>
            </a:r>
            <a:b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MAC addresses!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
            <a:extLst>
              <a:ext uri="{FF2B5EF4-FFF2-40B4-BE49-F238E27FC236}">
                <a16:creationId xmlns:a16="http://schemas.microsoft.com/office/drawing/2014/main" id="{925616BA-0807-F7BD-ACBA-F4178B19150E}"/>
              </a:ext>
            </a:extLst>
          </p:cNvPr>
          <p:cNvSpPr txBox="1">
            <a:spLocks/>
          </p:cNvSpPr>
          <p:nvPr/>
        </p:nvSpPr>
        <p:spPr>
          <a:xfrm>
            <a:off x="407987" y="3408875"/>
            <a:ext cx="2735252" cy="2612450"/>
          </a:xfrm>
          <a:prstGeom prst="rect">
            <a:avLst/>
          </a:prstGeom>
          <a:solidFill>
            <a:schemeClr val="bg1"/>
          </a:solidFill>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b="0" dirty="0">
                <a:latin typeface="Tahoma" panose="020B0604030504040204" pitchFamily="34" charset="0"/>
                <a:ea typeface="Tahoma" panose="020B0604030504040204" pitchFamily="34" charset="0"/>
                <a:cs typeface="Tahoma" panose="020B0604030504040204" pitchFamily="34" charset="0"/>
              </a:rPr>
              <a:t>The same MAC address</a:t>
            </a:r>
            <a:br>
              <a:rPr lang="en-US" sz="1600" b="0" dirty="0">
                <a:latin typeface="Tahoma" panose="020B0604030504040204" pitchFamily="34" charset="0"/>
                <a:ea typeface="Tahoma" panose="020B0604030504040204" pitchFamily="34" charset="0"/>
                <a:cs typeface="Tahoma" panose="020B0604030504040204" pitchFamily="34" charset="0"/>
              </a:rPr>
            </a:br>
            <a:r>
              <a:rPr lang="en-US" sz="1600" b="0" dirty="0">
                <a:latin typeface="Tahoma" panose="020B0604030504040204" pitchFamily="34" charset="0"/>
                <a:ea typeface="Tahoma" panose="020B0604030504040204" pitchFamily="34" charset="0"/>
                <a:cs typeface="Tahoma" panose="020B0604030504040204" pitchFamily="34" charset="0"/>
              </a:rPr>
              <a:t>in binary:</a:t>
            </a:r>
            <a:br>
              <a:rPr lang="en-US" sz="1600" b="0" dirty="0">
                <a:latin typeface="Tahoma" panose="020B0604030504040204" pitchFamily="34" charset="0"/>
                <a:ea typeface="Tahoma" panose="020B0604030504040204" pitchFamily="34" charset="0"/>
                <a:cs typeface="Tahoma" panose="020B0604030504040204" pitchFamily="34" charset="0"/>
              </a:rPr>
            </a:br>
            <a:r>
              <a:rPr lang="en-US" sz="1600" dirty="0">
                <a:latin typeface="Tahoma" panose="020B0604030504040204" pitchFamily="34" charset="0"/>
                <a:ea typeface="Tahoma" panose="020B0604030504040204" pitchFamily="34" charset="0"/>
                <a:cs typeface="Tahoma" panose="020B0604030504040204" pitchFamily="34" charset="0"/>
              </a:rPr>
              <a:t>001011000101010010010001100010001100100111100011</a:t>
            </a:r>
          </a:p>
        </p:txBody>
      </p:sp>
      <p:sp>
        <p:nvSpPr>
          <p:cNvPr id="5" name="Text">
            <a:extLst>
              <a:ext uri="{FF2B5EF4-FFF2-40B4-BE49-F238E27FC236}">
                <a16:creationId xmlns:a16="http://schemas.microsoft.com/office/drawing/2014/main" id="{2041B016-CEC4-80F2-1955-297DA0C87738}"/>
              </a:ext>
            </a:extLst>
          </p:cNvPr>
          <p:cNvSpPr txBox="1">
            <a:spLocks/>
          </p:cNvSpPr>
          <p:nvPr/>
        </p:nvSpPr>
        <p:spPr>
          <a:xfrm>
            <a:off x="407987" y="2602161"/>
            <a:ext cx="2735252" cy="806714"/>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MAC address:</a:t>
            </a:r>
            <a:b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2C:54:91:88:C9:E3</a:t>
            </a:r>
          </a:p>
        </p:txBody>
      </p:sp>
      <p:pic>
        <p:nvPicPr>
          <p:cNvPr id="14" name="Graphic 13">
            <a:extLst>
              <a:ext uri="{FF2B5EF4-FFF2-40B4-BE49-F238E27FC236}">
                <a16:creationId xmlns:a16="http://schemas.microsoft.com/office/drawing/2014/main" id="{2FE2DB7B-64C8-5E98-2DC7-A21B1392926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470622" y="1396618"/>
            <a:ext cx="3964428" cy="3690523"/>
          </a:xfrm>
          <a:prstGeom prst="rect">
            <a:avLst/>
          </a:prstGeom>
        </p:spPr>
      </p:pic>
      <p:sp>
        <p:nvSpPr>
          <p:cNvPr id="15" name="Text">
            <a:extLst>
              <a:ext uri="{FF2B5EF4-FFF2-40B4-BE49-F238E27FC236}">
                <a16:creationId xmlns:a16="http://schemas.microsoft.com/office/drawing/2014/main" id="{2A307A0D-B9E7-9FE1-632E-B3CA78505618}"/>
              </a:ext>
            </a:extLst>
          </p:cNvPr>
          <p:cNvSpPr txBox="1">
            <a:spLocks/>
          </p:cNvSpPr>
          <p:nvPr/>
        </p:nvSpPr>
        <p:spPr>
          <a:xfrm>
            <a:off x="5930577" y="2200476"/>
            <a:ext cx="3044519" cy="1286845"/>
          </a:xfrm>
          <a:prstGeom prst="rect">
            <a:avLst/>
          </a:prstGeom>
          <a:noFill/>
          <a:ln w="28575">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2000" b="1" dirty="0">
                <a:latin typeface="Tahoma" panose="020B0604030504040204" pitchFamily="34" charset="0"/>
                <a:ea typeface="Tahoma" panose="020B0604030504040204" pitchFamily="34" charset="0"/>
                <a:cs typeface="Tahoma" panose="020B0604030504040204" pitchFamily="34" charset="0"/>
              </a:rPr>
              <a:t>001011000101010010010001100010001100100111100011</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sp>
        <p:nvSpPr>
          <p:cNvPr id="16" name="frame-purple">
            <a:extLst>
              <a:ext uri="{FF2B5EF4-FFF2-40B4-BE49-F238E27FC236}">
                <a16:creationId xmlns:a16="http://schemas.microsoft.com/office/drawing/2014/main" id="{186D2EC6-5F68-9BA8-CA2B-BB20B2A29439}"/>
              </a:ext>
            </a:extLst>
          </p:cNvPr>
          <p:cNvSpPr/>
          <p:nvPr/>
        </p:nvSpPr>
        <p:spPr>
          <a:xfrm>
            <a:off x="8516599" y="5093657"/>
            <a:ext cx="2934378" cy="1198382"/>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noAutofit/>
          </a:bodyPr>
          <a:lstStyle/>
          <a:p>
            <a:pPr>
              <a:spcBef>
                <a:spcPts val="500"/>
              </a:spcBef>
              <a:spcAft>
                <a:spcPts val="500"/>
              </a:spcAft>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Why do you think humans don’t just use binary MAC addresses?</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spcBef>
                <a:spcPts val="500"/>
              </a:spcBef>
            </a:pP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443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2887355-911B-1F58-B6A0-451850E71B6A}"/>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FB361564-E04C-F89F-373E-BFC1FBBBA1B1}"/>
              </a:ext>
            </a:extLst>
          </p:cNvPr>
          <p:cNvSpPr txBox="1">
            <a:spLocks/>
          </p:cNvSpPr>
          <p:nvPr/>
        </p:nvSpPr>
        <p:spPr>
          <a:xfrm>
            <a:off x="407999" y="462436"/>
            <a:ext cx="2735251" cy="1147290"/>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no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SUPERHERO CHALLENGE: ROUTER RESCUE</a:t>
            </a:r>
          </a:p>
        </p:txBody>
      </p:sp>
      <p:sp>
        <p:nvSpPr>
          <p:cNvPr id="4" name="Text">
            <a:extLst>
              <a:ext uri="{FF2B5EF4-FFF2-40B4-BE49-F238E27FC236}">
                <a16:creationId xmlns:a16="http://schemas.microsoft.com/office/drawing/2014/main" id="{31FF9444-D6AF-2F7D-619D-2BDA00C0BE1E}"/>
              </a:ext>
            </a:extLst>
          </p:cNvPr>
          <p:cNvSpPr txBox="1">
            <a:spLocks/>
          </p:cNvSpPr>
          <p:nvPr/>
        </p:nvSpPr>
        <p:spPr>
          <a:xfrm>
            <a:off x="407987" y="1609726"/>
            <a:ext cx="2735263" cy="4411598"/>
          </a:xfrm>
          <a:prstGeom prst="rect">
            <a:avLst/>
          </a:prstGeom>
          <a:solidFill>
            <a:schemeClr val="bg1"/>
          </a:solidFill>
          <a:ln w="28575">
            <a:solidFill>
              <a:schemeClr val="tx1"/>
            </a:solidFill>
          </a:ln>
        </p:spPr>
        <p:txBody>
          <a:bodyPr vert="horz" wrap="square" lIns="180000" tIns="180000" rIns="180000" bIns="180000" numCol="1" spcCol="180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b="0" dirty="0">
                <a:latin typeface="Tahoma"/>
                <a:ea typeface="Tahoma"/>
                <a:cs typeface="Tahoma"/>
              </a:rPr>
              <a:t>Shayma, Joe, Poppy, and Mohammad are doing homework online.</a:t>
            </a:r>
          </a:p>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Each is using a different device with its own MAC address.</a:t>
            </a:r>
          </a:p>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They each want to view a different file.</a:t>
            </a:r>
          </a:p>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The router needs your help! Convert their MAC addresses to binary so it knows where to send</a:t>
            </a:r>
            <a:b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the data.</a:t>
            </a:r>
          </a:p>
        </p:txBody>
      </p:sp>
      <p:sp>
        <p:nvSpPr>
          <p:cNvPr id="6" name="comic-frame">
            <a:extLst>
              <a:ext uri="{FF2B5EF4-FFF2-40B4-BE49-F238E27FC236}">
                <a16:creationId xmlns:a16="http://schemas.microsoft.com/office/drawing/2014/main" id="{B1B21532-B1A0-E374-642F-D4312277F0BE}"/>
              </a:ext>
            </a:extLst>
          </p:cNvPr>
          <p:cNvSpPr>
            <a:spLocks/>
          </p:cNvSpPr>
          <p:nvPr/>
        </p:nvSpPr>
        <p:spPr>
          <a:xfrm>
            <a:off x="3143250" y="462435"/>
            <a:ext cx="4309200" cy="2779200"/>
          </a:xfrm>
          <a:prstGeom prst="rect">
            <a:avLst/>
          </a:prstGeom>
          <a:solidFill>
            <a:schemeClr val="bg1"/>
          </a:soli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mic-frame">
            <a:extLst>
              <a:ext uri="{FF2B5EF4-FFF2-40B4-BE49-F238E27FC236}">
                <a16:creationId xmlns:a16="http://schemas.microsoft.com/office/drawing/2014/main" id="{42C51A4D-4689-8DD0-0685-609EAB4E7732}"/>
              </a:ext>
            </a:extLst>
          </p:cNvPr>
          <p:cNvSpPr>
            <a:spLocks/>
          </p:cNvSpPr>
          <p:nvPr/>
        </p:nvSpPr>
        <p:spPr>
          <a:xfrm>
            <a:off x="3143250" y="3240141"/>
            <a:ext cx="4309200" cy="2779200"/>
          </a:xfrm>
          <a:prstGeom prst="rect">
            <a:avLst/>
          </a:prstGeom>
          <a:solidFill>
            <a:schemeClr val="bg1"/>
          </a:soli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mic-frame">
            <a:extLst>
              <a:ext uri="{FF2B5EF4-FFF2-40B4-BE49-F238E27FC236}">
                <a16:creationId xmlns:a16="http://schemas.microsoft.com/office/drawing/2014/main" id="{4EDA520A-DDE9-4A73-5262-1186B8F4B2A2}"/>
              </a:ext>
            </a:extLst>
          </p:cNvPr>
          <p:cNvSpPr>
            <a:spLocks/>
          </p:cNvSpPr>
          <p:nvPr/>
        </p:nvSpPr>
        <p:spPr>
          <a:xfrm>
            <a:off x="7447832" y="462435"/>
            <a:ext cx="4309200" cy="2779200"/>
          </a:xfrm>
          <a:prstGeom prst="rect">
            <a:avLst/>
          </a:prstGeom>
          <a:solidFill>
            <a:schemeClr val="bg1"/>
          </a:soli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mic-frame">
            <a:extLst>
              <a:ext uri="{FF2B5EF4-FFF2-40B4-BE49-F238E27FC236}">
                <a16:creationId xmlns:a16="http://schemas.microsoft.com/office/drawing/2014/main" id="{4910FC36-E084-A405-DE91-309032E78F90}"/>
              </a:ext>
            </a:extLst>
          </p:cNvPr>
          <p:cNvSpPr>
            <a:spLocks/>
          </p:cNvSpPr>
          <p:nvPr/>
        </p:nvSpPr>
        <p:spPr>
          <a:xfrm>
            <a:off x="7447832" y="3240141"/>
            <a:ext cx="4309200" cy="2779200"/>
          </a:xfrm>
          <a:prstGeom prst="rect">
            <a:avLst/>
          </a:prstGeom>
          <a:solidFill>
            <a:schemeClr val="bg1"/>
          </a:soli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a:extLst>
              <a:ext uri="{FF2B5EF4-FFF2-40B4-BE49-F238E27FC236}">
                <a16:creationId xmlns:a16="http://schemas.microsoft.com/office/drawing/2014/main" id="{D82EEC0D-B235-9071-F474-61AF8965701A}"/>
              </a:ext>
            </a:extLst>
          </p:cNvPr>
          <p:cNvSpPr txBox="1">
            <a:spLocks/>
          </p:cNvSpPr>
          <p:nvPr/>
        </p:nvSpPr>
        <p:spPr>
          <a:xfrm>
            <a:off x="3143249" y="462435"/>
            <a:ext cx="4304581" cy="609737"/>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I want to look at a science website</a:t>
            </a:r>
          </a:p>
        </p:txBody>
      </p:sp>
      <p:sp>
        <p:nvSpPr>
          <p:cNvPr id="13" name="Text">
            <a:extLst>
              <a:ext uri="{FF2B5EF4-FFF2-40B4-BE49-F238E27FC236}">
                <a16:creationId xmlns:a16="http://schemas.microsoft.com/office/drawing/2014/main" id="{031BDF27-C6DF-CE4F-2A3A-ED5B37A1760A}"/>
              </a:ext>
            </a:extLst>
          </p:cNvPr>
          <p:cNvSpPr txBox="1">
            <a:spLocks/>
          </p:cNvSpPr>
          <p:nvPr/>
        </p:nvSpPr>
        <p:spPr>
          <a:xfrm>
            <a:off x="7447832" y="462435"/>
            <a:ext cx="4304580" cy="609737"/>
          </a:xfrm>
          <a:prstGeom prst="rect">
            <a:avLst/>
          </a:prstGeom>
          <a:solidFill>
            <a:schemeClr val="bg1"/>
          </a:solidFill>
          <a:ln w="28575">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nSpc>
                <a:spcPct val="100000"/>
              </a:lnSpc>
              <a:buNone/>
            </a:pPr>
            <a:r>
              <a:rPr lang="en-US" sz="1600" dirty="0">
                <a:latin typeface="Tahoma"/>
                <a:ea typeface="Tahoma"/>
                <a:cs typeface="Tahoma"/>
              </a:rPr>
              <a:t>I need a photo of a superhero</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14" name="Text">
            <a:extLst>
              <a:ext uri="{FF2B5EF4-FFF2-40B4-BE49-F238E27FC236}">
                <a16:creationId xmlns:a16="http://schemas.microsoft.com/office/drawing/2014/main" id="{6BECFA69-31B8-DED3-4049-1DCA56B9CE4F}"/>
              </a:ext>
            </a:extLst>
          </p:cNvPr>
          <p:cNvSpPr txBox="1">
            <a:spLocks/>
          </p:cNvSpPr>
          <p:nvPr/>
        </p:nvSpPr>
        <p:spPr>
          <a:xfrm>
            <a:off x="3143250" y="3240141"/>
            <a:ext cx="4304580" cy="609737"/>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What did my teacher say in that email?</a:t>
            </a:r>
          </a:p>
        </p:txBody>
      </p:sp>
      <p:sp>
        <p:nvSpPr>
          <p:cNvPr id="15" name="Text">
            <a:extLst>
              <a:ext uri="{FF2B5EF4-FFF2-40B4-BE49-F238E27FC236}">
                <a16:creationId xmlns:a16="http://schemas.microsoft.com/office/drawing/2014/main" id="{D30C78DF-2DCE-312D-21FA-B86D43FA9B95}"/>
              </a:ext>
            </a:extLst>
          </p:cNvPr>
          <p:cNvSpPr txBox="1">
            <a:spLocks/>
          </p:cNvSpPr>
          <p:nvPr/>
        </p:nvSpPr>
        <p:spPr>
          <a:xfrm>
            <a:off x="7447833" y="3240141"/>
            <a:ext cx="4309200" cy="609737"/>
          </a:xfrm>
          <a:prstGeom prst="rect">
            <a:avLst/>
          </a:prstGeom>
          <a:solidFill>
            <a:schemeClr val="bg1"/>
          </a:solidFill>
          <a:ln w="28575">
            <a:solidFill>
              <a:schemeClr val="tx1"/>
            </a:solidFill>
          </a:ln>
        </p:spPr>
        <p:txBody>
          <a:bodyPr vert="horz" wrap="non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I deserve a break – this cat video looks fun!</a:t>
            </a:r>
          </a:p>
        </p:txBody>
      </p:sp>
      <p:pic>
        <p:nvPicPr>
          <p:cNvPr id="16" name="Graphic 15">
            <a:extLst>
              <a:ext uri="{FF2B5EF4-FFF2-40B4-BE49-F238E27FC236}">
                <a16:creationId xmlns:a16="http://schemas.microsoft.com/office/drawing/2014/main" id="{A8F0DD68-0671-D88A-1D16-653FB54A24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292368" y="4342710"/>
            <a:ext cx="2010964" cy="1284110"/>
          </a:xfrm>
          <a:prstGeom prst="rect">
            <a:avLst/>
          </a:prstGeom>
        </p:spPr>
      </p:pic>
      <p:pic>
        <p:nvPicPr>
          <p:cNvPr id="17" name="Graphic 16">
            <a:extLst>
              <a:ext uri="{FF2B5EF4-FFF2-40B4-BE49-F238E27FC236}">
                <a16:creationId xmlns:a16="http://schemas.microsoft.com/office/drawing/2014/main" id="{5E295CE8-1B65-1EA1-1C16-872E4D1F19E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132472" y="1431813"/>
            <a:ext cx="939921" cy="1448686"/>
          </a:xfrm>
          <a:prstGeom prst="rect">
            <a:avLst/>
          </a:prstGeom>
        </p:spPr>
      </p:pic>
      <p:pic>
        <p:nvPicPr>
          <p:cNvPr id="18" name="Graphic 17">
            <a:extLst>
              <a:ext uri="{FF2B5EF4-FFF2-40B4-BE49-F238E27FC236}">
                <a16:creationId xmlns:a16="http://schemas.microsoft.com/office/drawing/2014/main" id="{2BB8C2FD-BB4F-1922-6C7D-3755F175474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332710" y="1257699"/>
            <a:ext cx="1930279" cy="1796915"/>
          </a:xfrm>
          <a:prstGeom prst="rect">
            <a:avLst/>
          </a:prstGeom>
        </p:spPr>
      </p:pic>
      <p:pic>
        <p:nvPicPr>
          <p:cNvPr id="3" name="Graphic 2">
            <a:extLst>
              <a:ext uri="{FF2B5EF4-FFF2-40B4-BE49-F238E27FC236}">
                <a16:creationId xmlns:a16="http://schemas.microsoft.com/office/drawing/2014/main" id="{C6336F6F-39AB-BBF2-3EA7-A2DC9F2598D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637293" y="4036152"/>
            <a:ext cx="1930279" cy="1796914"/>
          </a:xfrm>
          <a:prstGeom prst="rect">
            <a:avLst/>
          </a:prstGeom>
        </p:spPr>
      </p:pic>
    </p:spTree>
    <p:extLst>
      <p:ext uri="{BB962C8B-B14F-4D97-AF65-F5344CB8AC3E}">
        <p14:creationId xmlns:p14="http://schemas.microsoft.com/office/powerpoint/2010/main" val="2372097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B2775C9-C866-29E3-BA7E-AD50253249C0}"/>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2C528785-A82A-6142-9EF4-B8F660A7DD0B}"/>
              </a:ext>
            </a:extLst>
          </p:cNvPr>
          <p:cNvSpPr txBox="1">
            <a:spLocks/>
          </p:cNvSpPr>
          <p:nvPr/>
        </p:nvSpPr>
        <p:spPr>
          <a:xfrm>
            <a:off x="407999" y="462436"/>
            <a:ext cx="11376001" cy="612815"/>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SUPERHERO CHALLENGE: ROUTER RESCUE</a:t>
            </a:r>
          </a:p>
        </p:txBody>
      </p:sp>
      <p:sp>
        <p:nvSpPr>
          <p:cNvPr id="9" name="Text">
            <a:extLst>
              <a:ext uri="{FF2B5EF4-FFF2-40B4-BE49-F238E27FC236}">
                <a16:creationId xmlns:a16="http://schemas.microsoft.com/office/drawing/2014/main" id="{184D40DD-06A0-EE5E-9D1E-9D4609C9CEA3}"/>
              </a:ext>
            </a:extLst>
          </p:cNvPr>
          <p:cNvSpPr txBox="1">
            <a:spLocks/>
          </p:cNvSpPr>
          <p:nvPr/>
        </p:nvSpPr>
        <p:spPr>
          <a:xfrm>
            <a:off x="407987" y="1224000"/>
            <a:ext cx="1800226" cy="4824616"/>
          </a:xfrm>
          <a:prstGeom prst="rect">
            <a:avLst/>
          </a:prstGeom>
          <a:solidFill>
            <a:schemeClr val="bg1"/>
          </a:solidFill>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Complete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Table B</a:t>
            </a: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 to show who requested</a:t>
            </a:r>
            <a:b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each file. </a:t>
            </a:r>
          </a:p>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You will need to look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Table A</a:t>
            </a: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 and the Binary Converter. </a:t>
            </a:r>
          </a:p>
        </p:txBody>
      </p:sp>
      <p:graphicFrame>
        <p:nvGraphicFramePr>
          <p:cNvPr id="10" name="Table 9">
            <a:extLst>
              <a:ext uri="{FF2B5EF4-FFF2-40B4-BE49-F238E27FC236}">
                <a16:creationId xmlns:a16="http://schemas.microsoft.com/office/drawing/2014/main" id="{817E1F2E-87C3-3CAC-1595-79EDA7CD3511}"/>
              </a:ext>
            </a:extLst>
          </p:cNvPr>
          <p:cNvGraphicFramePr>
            <a:graphicFrameLocks noGrp="1"/>
          </p:cNvGraphicFramePr>
          <p:nvPr>
            <p:extLst>
              <p:ext uri="{D42A27DB-BD31-4B8C-83A1-F6EECF244321}">
                <p14:modId xmlns:p14="http://schemas.microsoft.com/office/powerpoint/2010/main" val="3616420259"/>
              </p:ext>
            </p:extLst>
          </p:nvPr>
        </p:nvGraphicFramePr>
        <p:xfrm>
          <a:off x="2352672" y="1224001"/>
          <a:ext cx="2855432" cy="4825378"/>
        </p:xfrm>
        <a:graphic>
          <a:graphicData uri="http://schemas.openxmlformats.org/drawingml/2006/table">
            <a:tbl>
              <a:tblPr firstRow="1" bandRow="1">
                <a:tableStyleId>{5940675A-B579-460E-94D1-54222C63F5DA}</a:tableStyleId>
              </a:tblPr>
              <a:tblGrid>
                <a:gridCol w="1405842">
                  <a:extLst>
                    <a:ext uri="{9D8B030D-6E8A-4147-A177-3AD203B41FA5}">
                      <a16:colId xmlns:a16="http://schemas.microsoft.com/office/drawing/2014/main" val="2580376501"/>
                    </a:ext>
                  </a:extLst>
                </a:gridCol>
                <a:gridCol w="1449590">
                  <a:extLst>
                    <a:ext uri="{9D8B030D-6E8A-4147-A177-3AD203B41FA5}">
                      <a16:colId xmlns:a16="http://schemas.microsoft.com/office/drawing/2014/main" val="2220646670"/>
                    </a:ext>
                  </a:extLst>
                </a:gridCol>
              </a:tblGrid>
              <a:tr h="715290">
                <a:tc gridSpan="2">
                  <a:txBody>
                    <a:bodyPr/>
                    <a:lstStyle/>
                    <a:p>
                      <a:pPr algn="ctr"/>
                      <a:r>
                        <a:rPr lang="en-GB" sz="1600" b="1" dirty="0">
                          <a:solidFill>
                            <a:schemeClr val="tx1"/>
                          </a:solidFill>
                          <a:latin typeface="Tahoma" panose="020B0604030504040204" pitchFamily="34" charset="0"/>
                          <a:ea typeface="Tahoma" panose="020B0604030504040204" pitchFamily="34" charset="0"/>
                          <a:cs typeface="Tahoma" panose="020B0604030504040204" pitchFamily="34" charset="0"/>
                        </a:rPr>
                        <a:t>Table A</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3676057"/>
                  </a:ext>
                </a:extLst>
              </a:tr>
              <a:tr h="864000">
                <a:tc>
                  <a:txBody>
                    <a:bodyPr/>
                    <a:lstStyle/>
                    <a:p>
                      <a:pPr lvl="0" algn="l">
                        <a:lnSpc>
                          <a:spcPts val="2100"/>
                        </a:lnSpc>
                        <a:buNone/>
                      </a:pPr>
                      <a:r>
                        <a:rPr lang="en-GB" sz="14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Binary MAC address</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r>
                        <a:rPr lang="en-GB" sz="14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File</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81155"/>
                  </a:ext>
                </a:extLst>
              </a:tr>
              <a:tr h="855496">
                <a:tc>
                  <a:txBody>
                    <a:bodyPr/>
                    <a:lstStyle/>
                    <a:p>
                      <a:pPr lvl="0" algn="l">
                        <a:lnSpc>
                          <a:spcPts val="2100"/>
                        </a:lnSpc>
                        <a:buNone/>
                      </a:pPr>
                      <a:r>
                        <a:rPr lang="en-GB" sz="14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01101111</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r>
                        <a:rPr lang="en-GB" sz="1400" b="0" i="0" dirty="0">
                          <a:solidFill>
                            <a:schemeClr val="tx1"/>
                          </a:solidFill>
                          <a:effectLst/>
                          <a:latin typeface="Tahoma"/>
                          <a:ea typeface="Tahoma"/>
                          <a:cs typeface="Tahoma"/>
                        </a:rPr>
                        <a:t>Photo of a superhero</a:t>
                      </a:r>
                      <a:endParaRPr lang="en-GB" sz="14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1098904"/>
                  </a:ext>
                </a:extLst>
              </a:tr>
              <a:tr h="715290">
                <a:tc>
                  <a:txBody>
                    <a:bodyPr/>
                    <a:lstStyle/>
                    <a:p>
                      <a:pPr lvl="0" algn="l">
                        <a:lnSpc>
                          <a:spcPts val="2100"/>
                        </a:lnSpc>
                        <a:buNone/>
                      </a:pPr>
                      <a:r>
                        <a:rPr lang="en-GB" sz="14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11011011</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r>
                        <a:rPr lang="en-GB" sz="14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Cat video</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4535208"/>
                  </a:ext>
                </a:extLst>
              </a:tr>
              <a:tr h="804322">
                <a:tc>
                  <a:txBody>
                    <a:bodyPr/>
                    <a:lstStyle/>
                    <a:p>
                      <a:pPr lvl="0" algn="l">
                        <a:lnSpc>
                          <a:spcPts val="2100"/>
                        </a:lnSpc>
                        <a:buNone/>
                      </a:pPr>
                      <a:r>
                        <a:rPr lang="en-GB" sz="14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00101001</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r>
                        <a:rPr lang="en-GB" sz="14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Teacher email</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1886529"/>
                  </a:ext>
                </a:extLst>
              </a:tr>
              <a:tr h="855496">
                <a:tc>
                  <a:txBody>
                    <a:bodyPr/>
                    <a:lstStyle/>
                    <a:p>
                      <a:pPr lvl="0" algn="l">
                        <a:lnSpc>
                          <a:spcPts val="2100"/>
                        </a:lnSpc>
                        <a:buNone/>
                      </a:pPr>
                      <a:r>
                        <a:rPr lang="en-GB" sz="14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10100011</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r>
                        <a:rPr lang="en-GB" sz="14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Science website </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916742"/>
                  </a:ext>
                </a:extLst>
              </a:tr>
            </a:tbl>
          </a:graphicData>
        </a:graphic>
      </p:graphicFrame>
      <p:graphicFrame>
        <p:nvGraphicFramePr>
          <p:cNvPr id="17" name="Table 16">
            <a:extLst>
              <a:ext uri="{FF2B5EF4-FFF2-40B4-BE49-F238E27FC236}">
                <a16:creationId xmlns:a16="http://schemas.microsoft.com/office/drawing/2014/main" id="{3F94DE91-BA43-BB68-97DA-9E18C82473A6}"/>
              </a:ext>
            </a:extLst>
          </p:cNvPr>
          <p:cNvGraphicFramePr>
            <a:graphicFrameLocks noGrp="1"/>
          </p:cNvGraphicFramePr>
          <p:nvPr>
            <p:extLst>
              <p:ext uri="{D42A27DB-BD31-4B8C-83A1-F6EECF244321}">
                <p14:modId xmlns:p14="http://schemas.microsoft.com/office/powerpoint/2010/main" val="2555187454"/>
              </p:ext>
            </p:extLst>
          </p:nvPr>
        </p:nvGraphicFramePr>
        <p:xfrm>
          <a:off x="5352563" y="1224002"/>
          <a:ext cx="6431438" cy="4820602"/>
        </p:xfrm>
        <a:graphic>
          <a:graphicData uri="http://schemas.openxmlformats.org/drawingml/2006/table">
            <a:tbl>
              <a:tblPr firstRow="1" bandRow="1">
                <a:tableStyleId>{5940675A-B579-460E-94D1-54222C63F5DA}</a:tableStyleId>
              </a:tblPr>
              <a:tblGrid>
                <a:gridCol w="1697570">
                  <a:extLst>
                    <a:ext uri="{9D8B030D-6E8A-4147-A177-3AD203B41FA5}">
                      <a16:colId xmlns:a16="http://schemas.microsoft.com/office/drawing/2014/main" val="2580376501"/>
                    </a:ext>
                  </a:extLst>
                </a:gridCol>
                <a:gridCol w="1168664">
                  <a:extLst>
                    <a:ext uri="{9D8B030D-6E8A-4147-A177-3AD203B41FA5}">
                      <a16:colId xmlns:a16="http://schemas.microsoft.com/office/drawing/2014/main" val="210102580"/>
                    </a:ext>
                  </a:extLst>
                </a:gridCol>
                <a:gridCol w="1866616">
                  <a:extLst>
                    <a:ext uri="{9D8B030D-6E8A-4147-A177-3AD203B41FA5}">
                      <a16:colId xmlns:a16="http://schemas.microsoft.com/office/drawing/2014/main" val="2220646670"/>
                    </a:ext>
                  </a:extLst>
                </a:gridCol>
                <a:gridCol w="1698588">
                  <a:extLst>
                    <a:ext uri="{9D8B030D-6E8A-4147-A177-3AD203B41FA5}">
                      <a16:colId xmlns:a16="http://schemas.microsoft.com/office/drawing/2014/main" val="1490599039"/>
                    </a:ext>
                  </a:extLst>
                </a:gridCol>
              </a:tblGrid>
              <a:tr h="731002">
                <a:tc gridSpan="4">
                  <a:txBody>
                    <a:bodyPr/>
                    <a:lstStyle/>
                    <a:p>
                      <a:pPr algn="ctr"/>
                      <a:r>
                        <a:rPr lang="en-GB" sz="1600" b="1" dirty="0">
                          <a:solidFill>
                            <a:schemeClr val="tx1"/>
                          </a:solidFill>
                          <a:latin typeface="Tahoma" panose="020B0604030504040204" pitchFamily="34" charset="0"/>
                          <a:ea typeface="Tahoma" panose="020B0604030504040204" pitchFamily="34" charset="0"/>
                          <a:cs typeface="Tahoma" panose="020B0604030504040204" pitchFamily="34" charset="0"/>
                        </a:rPr>
                        <a:t>Table B</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853676057"/>
                  </a:ext>
                </a:extLst>
              </a:tr>
              <a:tr h="864000">
                <a:tc>
                  <a:txBody>
                    <a:bodyPr/>
                    <a:lstStyle/>
                    <a:p>
                      <a:pPr lvl="0" algn="l">
                        <a:lnSpc>
                          <a:spcPts val="2100"/>
                        </a:lnSpc>
                        <a:buNone/>
                      </a:pPr>
                      <a:r>
                        <a:rPr lang="en-GB" sz="1400" b="1"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Device</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r>
                        <a:rPr lang="en-GB" sz="1400" b="1"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MAC address</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r>
                        <a:rPr lang="en-GB" sz="14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Binary MAC address</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r>
                        <a:rPr lang="en-GB" sz="14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File</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81155"/>
                  </a:ext>
                </a:extLst>
              </a:tr>
              <a:tr h="806400">
                <a:tc>
                  <a:txBody>
                    <a:bodyPr/>
                    <a:lstStyle/>
                    <a:p>
                      <a:pPr lvl="0" algn="l">
                        <a:lnSpc>
                          <a:spcPts val="2100"/>
                        </a:lnSpc>
                        <a:buNone/>
                      </a:pPr>
                      <a:r>
                        <a:rPr lang="en-US" sz="14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Poppy’s device</a:t>
                      </a:r>
                      <a:endParaRPr lang="en-GB" sz="14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r>
                        <a:rPr lang="en-GB" sz="14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A3</a:t>
                      </a:r>
                      <a:endPar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rtl="0">
                        <a:lnSpc>
                          <a:spcPts val="2100"/>
                        </a:lnSpc>
                        <a:buNone/>
                      </a:pPr>
                      <a:endParaRPr lang="en-GB" sz="1400" b="1"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ase">
                        <a:lnSpc>
                          <a:spcPts val="2100"/>
                        </a:lnSpc>
                        <a:buNone/>
                      </a:pPr>
                      <a:endParaRPr lang="en-GB" sz="14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1098904"/>
                  </a:ext>
                </a:extLst>
              </a:tr>
              <a:tr h="806400">
                <a:tc>
                  <a:txBody>
                    <a:bodyPr/>
                    <a:lstStyle/>
                    <a:p>
                      <a:pPr lvl="0" algn="l">
                        <a:lnSpc>
                          <a:spcPts val="2100"/>
                        </a:lnSpc>
                        <a:buNone/>
                      </a:pPr>
                      <a:r>
                        <a:rPr lang="en-US" sz="14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Shayma’s device</a:t>
                      </a:r>
                      <a:endParaRPr lang="en-GB" sz="14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r>
                        <a:rPr lang="en-GB" sz="14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6F</a:t>
                      </a:r>
                      <a:endPar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endParaRPr lang="en-GB" sz="1400" b="1"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rtl="0">
                        <a:lnSpc>
                          <a:spcPts val="2100"/>
                        </a:lnSpc>
                        <a:buNone/>
                      </a:pPr>
                      <a:endParaRPr lang="en-GB" sz="14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4535208"/>
                  </a:ext>
                </a:extLst>
              </a:tr>
              <a:tr h="806400">
                <a:tc>
                  <a:txBody>
                    <a:bodyPr/>
                    <a:lstStyle/>
                    <a:p>
                      <a:pPr lvl="0" algn="l">
                        <a:lnSpc>
                          <a:spcPts val="2100"/>
                        </a:lnSpc>
                        <a:buNone/>
                      </a:pPr>
                      <a:r>
                        <a:rPr lang="en-US" sz="14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Aadam’s device</a:t>
                      </a:r>
                      <a:endParaRPr lang="en-GB" sz="14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r>
                        <a:rPr lang="en-GB" sz="14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29</a:t>
                      </a:r>
                      <a:endPar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rtl="0">
                        <a:lnSpc>
                          <a:spcPts val="2100"/>
                        </a:lnSpc>
                        <a:buNone/>
                      </a:pPr>
                      <a:endParaRPr lang="en-GB" sz="1400" b="1"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endParaRPr lang="en-GB" sz="14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1886529"/>
                  </a:ext>
                </a:extLst>
              </a:tr>
              <a:tr h="806400">
                <a:tc>
                  <a:txBody>
                    <a:bodyPr/>
                    <a:lstStyle/>
                    <a:p>
                      <a:pPr lvl="0" algn="l">
                        <a:lnSpc>
                          <a:spcPct val="100000"/>
                        </a:lnSpc>
                        <a:spcBef>
                          <a:spcPts val="0"/>
                        </a:spcBef>
                        <a:spcAft>
                          <a:spcPts val="0"/>
                        </a:spcAft>
                        <a:buNone/>
                      </a:pPr>
                      <a:r>
                        <a:rPr lang="en-US" sz="14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Joe’s device</a:t>
                      </a:r>
                      <a:endParaRPr lang="en-GB" sz="14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r>
                        <a:rPr lang="en-GB" sz="14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DB</a:t>
                      </a:r>
                      <a:endPar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endParaRPr lang="en-GB" sz="1400" b="1"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ts val="2100"/>
                        </a:lnSpc>
                        <a:buNone/>
                      </a:pPr>
                      <a:endParaRPr lang="en-GB" sz="14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916742"/>
                  </a:ext>
                </a:extLst>
              </a:tr>
            </a:tbl>
          </a:graphicData>
        </a:graphic>
      </p:graphicFrame>
      <p:pic>
        <p:nvPicPr>
          <p:cNvPr id="18" name="flash-print">
            <a:extLst>
              <a:ext uri="{FF2B5EF4-FFF2-40B4-BE49-F238E27FC236}">
                <a16:creationId xmlns:a16="http://schemas.microsoft.com/office/drawing/2014/main" id="{A17827BD-7531-F217-92F7-2076D86B26E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995287" y="237600"/>
            <a:ext cx="1788726" cy="1099412"/>
          </a:xfrm>
          <a:prstGeom prst="rect">
            <a:avLst/>
          </a:prstGeom>
        </p:spPr>
      </p:pic>
    </p:spTree>
    <p:extLst>
      <p:ext uri="{BB962C8B-B14F-4D97-AF65-F5344CB8AC3E}">
        <p14:creationId xmlns:p14="http://schemas.microsoft.com/office/powerpoint/2010/main" val="4189422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68987B8-8C47-F044-BEF0-AEA54EEBA8D3}"/>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DB2B8122-0A02-E021-B9AB-3BE121A81FEF}"/>
              </a:ext>
            </a:extLst>
          </p:cNvPr>
          <p:cNvSpPr txBox="1">
            <a:spLocks/>
          </p:cNvSpPr>
          <p:nvPr/>
        </p:nvSpPr>
        <p:spPr>
          <a:xfrm>
            <a:off x="407999" y="462436"/>
            <a:ext cx="11376001" cy="612815"/>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SUPERHERO CHALLENGE: BINARY CONVERTER</a:t>
            </a:r>
          </a:p>
        </p:txBody>
      </p:sp>
      <p:pic>
        <p:nvPicPr>
          <p:cNvPr id="3" name="flash-print">
            <a:extLst>
              <a:ext uri="{FF2B5EF4-FFF2-40B4-BE49-F238E27FC236}">
                <a16:creationId xmlns:a16="http://schemas.microsoft.com/office/drawing/2014/main" id="{FCDE69DE-E68D-AFE3-1D7F-E37653D1AAC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995287" y="237600"/>
            <a:ext cx="1788726" cy="1099412"/>
          </a:xfrm>
          <a:prstGeom prst="rect">
            <a:avLst/>
          </a:prstGeom>
        </p:spPr>
      </p:pic>
      <p:graphicFrame>
        <p:nvGraphicFramePr>
          <p:cNvPr id="4" name="Table 3">
            <a:extLst>
              <a:ext uri="{FF2B5EF4-FFF2-40B4-BE49-F238E27FC236}">
                <a16:creationId xmlns:a16="http://schemas.microsoft.com/office/drawing/2014/main" id="{F18C463F-9100-F1C9-5C2C-C206B06BCE22}"/>
              </a:ext>
            </a:extLst>
          </p:cNvPr>
          <p:cNvGraphicFramePr>
            <a:graphicFrameLocks noGrp="1"/>
          </p:cNvGraphicFramePr>
          <p:nvPr/>
        </p:nvGraphicFramePr>
        <p:xfrm>
          <a:off x="407988" y="1224001"/>
          <a:ext cx="3708400" cy="4804589"/>
        </p:xfrm>
        <a:graphic>
          <a:graphicData uri="http://schemas.openxmlformats.org/drawingml/2006/table">
            <a:tbl>
              <a:tblPr firstRow="1" bandRow="1">
                <a:tableStyleId>{5940675A-B579-460E-94D1-54222C63F5DA}</a:tableStyleId>
              </a:tblPr>
              <a:tblGrid>
                <a:gridCol w="1854200">
                  <a:extLst>
                    <a:ext uri="{9D8B030D-6E8A-4147-A177-3AD203B41FA5}">
                      <a16:colId xmlns:a16="http://schemas.microsoft.com/office/drawing/2014/main" val="2220646670"/>
                    </a:ext>
                  </a:extLst>
                </a:gridCol>
                <a:gridCol w="1854200">
                  <a:extLst>
                    <a:ext uri="{9D8B030D-6E8A-4147-A177-3AD203B41FA5}">
                      <a16:colId xmlns:a16="http://schemas.microsoft.com/office/drawing/2014/main" val="3940143248"/>
                    </a:ext>
                  </a:extLst>
                </a:gridCol>
              </a:tblGrid>
              <a:tr h="720000">
                <a:tc>
                  <a:txBody>
                    <a:bodyPr/>
                    <a:lstStyle/>
                    <a:p>
                      <a:pPr lvl="0" algn="ctr">
                        <a:buNone/>
                      </a:pPr>
                      <a:r>
                        <a:rPr lang="en-GB" sz="1600" b="1" dirty="0">
                          <a:latin typeface="Tahoma" panose="020B0604030504040204" pitchFamily="34" charset="0"/>
                          <a:ea typeface="Tahoma" panose="020B0604030504040204" pitchFamily="34" charset="0"/>
                          <a:cs typeface="Tahoma" panose="020B0604030504040204" pitchFamily="34" charset="0"/>
                        </a:rPr>
                        <a:t>Letter</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GB" sz="1600" b="1" dirty="0">
                          <a:latin typeface="Tahoma" panose="020B0604030504040204" pitchFamily="34" charset="0"/>
                          <a:ea typeface="Tahoma" panose="020B0604030504040204" pitchFamily="34" charset="0"/>
                          <a:cs typeface="Tahoma" panose="020B0604030504040204" pitchFamily="34" charset="0"/>
                        </a:rPr>
                        <a:t>What it is</a:t>
                      </a:r>
                      <a:br>
                        <a:rPr lang="en-GB" sz="1600" b="1" dirty="0">
                          <a:latin typeface="Tahoma" panose="020B0604030504040204" pitchFamily="34" charset="0"/>
                          <a:ea typeface="Tahoma" panose="020B0604030504040204" pitchFamily="34" charset="0"/>
                          <a:cs typeface="Tahoma" panose="020B0604030504040204" pitchFamily="34" charset="0"/>
                        </a:rPr>
                      </a:br>
                      <a:r>
                        <a:rPr lang="en-GB" sz="1600" b="1" dirty="0">
                          <a:latin typeface="Tahoma" panose="020B0604030504040204" pitchFamily="34" charset="0"/>
                          <a:ea typeface="Tahoma" panose="020B0604030504040204" pitchFamily="34" charset="0"/>
                          <a:cs typeface="Tahoma" panose="020B0604030504040204" pitchFamily="34" charset="0"/>
                        </a:rPr>
                        <a:t>in binary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3676057"/>
                  </a:ext>
                </a:extLst>
              </a:tr>
              <a:tr h="674371">
                <a:tc>
                  <a:txBody>
                    <a:bodyPr/>
                    <a:lstStyle/>
                    <a:p>
                      <a:pPr algn="ctr"/>
                      <a:r>
                        <a:rPr lang="en-GB" sz="1600" b="0" dirty="0">
                          <a:latin typeface="Tahoma" panose="020B0604030504040204" pitchFamily="34" charset="0"/>
                          <a:ea typeface="Tahoma" panose="020B0604030504040204" pitchFamily="34" charset="0"/>
                          <a:cs typeface="Tahoma" panose="020B0604030504040204" pitchFamily="34" charset="0"/>
                        </a:rPr>
                        <a:t>A</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latin typeface="Tahoma" panose="020B0604030504040204" pitchFamily="34" charset="0"/>
                          <a:ea typeface="Tahoma" panose="020B0604030504040204" pitchFamily="34" charset="0"/>
                          <a:cs typeface="Tahoma" panose="020B0604030504040204" pitchFamily="34" charset="0"/>
                        </a:rPr>
                        <a:t>1010</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81155"/>
                  </a:ext>
                </a:extLst>
              </a:tr>
              <a:tr h="712734">
                <a:tc>
                  <a:txBody>
                    <a:bodyPr/>
                    <a:lstStyle/>
                    <a:p>
                      <a:pPr algn="ctr"/>
                      <a:r>
                        <a:rPr lang="en-GB" sz="1600" b="0" dirty="0">
                          <a:latin typeface="Tahoma" panose="020B0604030504040204" pitchFamily="34" charset="0"/>
                          <a:ea typeface="Tahoma" panose="020B0604030504040204" pitchFamily="34" charset="0"/>
                          <a:cs typeface="Tahoma" panose="020B0604030504040204" pitchFamily="34" charset="0"/>
                        </a:rPr>
                        <a:t>B</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latin typeface="Tahoma" panose="020B0604030504040204" pitchFamily="34" charset="0"/>
                          <a:ea typeface="Tahoma" panose="020B0604030504040204" pitchFamily="34" charset="0"/>
                          <a:cs typeface="Tahoma" panose="020B0604030504040204" pitchFamily="34" charset="0"/>
                        </a:rPr>
                        <a:t>1011</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1098904"/>
                  </a:ext>
                </a:extLst>
              </a:tr>
              <a:tr h="674371">
                <a:tc>
                  <a:txBody>
                    <a:bodyPr/>
                    <a:lstStyle/>
                    <a:p>
                      <a:pPr algn="ctr"/>
                      <a:r>
                        <a:rPr lang="en-GB" sz="1600" b="0" dirty="0">
                          <a:latin typeface="Tahoma" panose="020B0604030504040204" pitchFamily="34" charset="0"/>
                          <a:ea typeface="Tahoma" panose="020B0604030504040204" pitchFamily="34" charset="0"/>
                          <a:cs typeface="Tahoma" panose="020B0604030504040204" pitchFamily="34" charset="0"/>
                        </a:rPr>
                        <a:t>C</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latin typeface="Tahoma" panose="020B0604030504040204" pitchFamily="34" charset="0"/>
                          <a:ea typeface="Tahoma" panose="020B0604030504040204" pitchFamily="34" charset="0"/>
                          <a:cs typeface="Tahoma" panose="020B0604030504040204" pitchFamily="34" charset="0"/>
                        </a:rPr>
                        <a:t>1100</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4535208"/>
                  </a:ext>
                </a:extLst>
              </a:tr>
              <a:tr h="674371">
                <a:tc>
                  <a:txBody>
                    <a:bodyPr/>
                    <a:lstStyle/>
                    <a:p>
                      <a:pPr algn="ctr"/>
                      <a:r>
                        <a:rPr lang="en-GB" sz="1600" b="0" dirty="0">
                          <a:latin typeface="Tahoma" panose="020B0604030504040204" pitchFamily="34" charset="0"/>
                          <a:ea typeface="Tahoma" panose="020B0604030504040204" pitchFamily="34" charset="0"/>
                          <a:cs typeface="Tahoma" panose="020B0604030504040204" pitchFamily="34" charset="0"/>
                        </a:rPr>
                        <a:t>D</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latin typeface="Tahoma" panose="020B0604030504040204" pitchFamily="34" charset="0"/>
                          <a:ea typeface="Tahoma" panose="020B0604030504040204" pitchFamily="34" charset="0"/>
                          <a:cs typeface="Tahoma" panose="020B0604030504040204" pitchFamily="34" charset="0"/>
                        </a:rPr>
                        <a:t>1101</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1886529"/>
                  </a:ext>
                </a:extLst>
              </a:tr>
              <a:tr h="674371">
                <a:tc>
                  <a:txBody>
                    <a:bodyPr/>
                    <a:lstStyle/>
                    <a:p>
                      <a:pPr algn="ctr"/>
                      <a:r>
                        <a:rPr lang="en-GB" sz="1600" b="0" dirty="0">
                          <a:latin typeface="Tahoma" panose="020B0604030504040204" pitchFamily="34" charset="0"/>
                          <a:ea typeface="Tahoma" panose="020B0604030504040204" pitchFamily="34" charset="0"/>
                          <a:cs typeface="Tahoma" panose="020B0604030504040204" pitchFamily="34" charset="0"/>
                        </a:rPr>
                        <a:t>E</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latin typeface="Tahoma" panose="020B0604030504040204" pitchFamily="34" charset="0"/>
                          <a:ea typeface="Tahoma" panose="020B0604030504040204" pitchFamily="34" charset="0"/>
                          <a:cs typeface="Tahoma" panose="020B0604030504040204" pitchFamily="34" charset="0"/>
                        </a:rPr>
                        <a:t>1110</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2914999"/>
                  </a:ext>
                </a:extLst>
              </a:tr>
              <a:tr h="674371">
                <a:tc>
                  <a:txBody>
                    <a:bodyPr/>
                    <a:lstStyle/>
                    <a:p>
                      <a:pPr algn="ctr"/>
                      <a:r>
                        <a:rPr lang="en-GB" sz="1600" b="0" dirty="0">
                          <a:latin typeface="Tahoma" panose="020B0604030504040204" pitchFamily="34" charset="0"/>
                          <a:ea typeface="Tahoma" panose="020B0604030504040204" pitchFamily="34" charset="0"/>
                          <a:cs typeface="Tahoma" panose="020B0604030504040204" pitchFamily="34" charset="0"/>
                        </a:rPr>
                        <a:t>F</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600" dirty="0">
                          <a:latin typeface="Tahoma" panose="020B0604030504040204" pitchFamily="34" charset="0"/>
                          <a:ea typeface="Tahoma" panose="020B0604030504040204" pitchFamily="34" charset="0"/>
                          <a:cs typeface="Tahoma" panose="020B0604030504040204" pitchFamily="34" charset="0"/>
                        </a:rPr>
                        <a:t>1111</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2166798"/>
                  </a:ext>
                </a:extLst>
              </a:tr>
            </a:tbl>
          </a:graphicData>
        </a:graphic>
      </p:graphicFrame>
      <p:graphicFrame>
        <p:nvGraphicFramePr>
          <p:cNvPr id="5" name="Table 4">
            <a:extLst>
              <a:ext uri="{FF2B5EF4-FFF2-40B4-BE49-F238E27FC236}">
                <a16:creationId xmlns:a16="http://schemas.microsoft.com/office/drawing/2014/main" id="{CD047EFE-334E-0721-A42A-4EDA0D117FAB}"/>
              </a:ext>
            </a:extLst>
          </p:cNvPr>
          <p:cNvGraphicFramePr>
            <a:graphicFrameLocks noGrp="1"/>
          </p:cNvGraphicFramePr>
          <p:nvPr/>
        </p:nvGraphicFramePr>
        <p:xfrm>
          <a:off x="4241800" y="1224001"/>
          <a:ext cx="3708000" cy="4804588"/>
        </p:xfrm>
        <a:graphic>
          <a:graphicData uri="http://schemas.openxmlformats.org/drawingml/2006/table">
            <a:tbl>
              <a:tblPr firstRow="1" bandRow="1">
                <a:tableStyleId>{5940675A-B579-460E-94D1-54222C63F5DA}</a:tableStyleId>
              </a:tblPr>
              <a:tblGrid>
                <a:gridCol w="1854000">
                  <a:extLst>
                    <a:ext uri="{9D8B030D-6E8A-4147-A177-3AD203B41FA5}">
                      <a16:colId xmlns:a16="http://schemas.microsoft.com/office/drawing/2014/main" val="2220646670"/>
                    </a:ext>
                  </a:extLst>
                </a:gridCol>
                <a:gridCol w="1854000">
                  <a:extLst>
                    <a:ext uri="{9D8B030D-6E8A-4147-A177-3AD203B41FA5}">
                      <a16:colId xmlns:a16="http://schemas.microsoft.com/office/drawing/2014/main" val="3940143248"/>
                    </a:ext>
                  </a:extLst>
                </a:gridCol>
              </a:tblGrid>
              <a:tr h="718783">
                <a:tc>
                  <a:txBody>
                    <a:bodyPr/>
                    <a:lstStyle/>
                    <a:p>
                      <a:pPr lvl="0" algn="ctr">
                        <a:buNone/>
                      </a:pPr>
                      <a:r>
                        <a:rPr lang="en-GB" sz="1600" b="1" dirty="0">
                          <a:latin typeface="Tahoma" panose="020B0604030504040204" pitchFamily="34" charset="0"/>
                          <a:ea typeface="Tahoma" panose="020B0604030504040204" pitchFamily="34" charset="0"/>
                          <a:cs typeface="Tahoma" panose="020B0604030504040204" pitchFamily="34" charset="0"/>
                        </a:rPr>
                        <a:t>Letter</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GB" sz="1600" b="1" dirty="0">
                          <a:latin typeface="Tahoma" panose="020B0604030504040204" pitchFamily="34" charset="0"/>
                          <a:ea typeface="Tahoma" panose="020B0604030504040204" pitchFamily="34" charset="0"/>
                          <a:cs typeface="Tahoma" panose="020B0604030504040204" pitchFamily="34" charset="0"/>
                        </a:rPr>
                        <a:t>What it is</a:t>
                      </a:r>
                      <a:br>
                        <a:rPr lang="en-GB" sz="1600" b="1" dirty="0">
                          <a:latin typeface="Tahoma" panose="020B0604030504040204" pitchFamily="34" charset="0"/>
                          <a:ea typeface="Tahoma" panose="020B0604030504040204" pitchFamily="34" charset="0"/>
                          <a:cs typeface="Tahoma" panose="020B0604030504040204" pitchFamily="34" charset="0"/>
                        </a:rPr>
                      </a:br>
                      <a:r>
                        <a:rPr lang="en-GB" sz="1600" b="1" dirty="0">
                          <a:latin typeface="Tahoma" panose="020B0604030504040204" pitchFamily="34" charset="0"/>
                          <a:ea typeface="Tahoma" panose="020B0604030504040204" pitchFamily="34" charset="0"/>
                          <a:cs typeface="Tahoma" panose="020B0604030504040204" pitchFamily="34" charset="0"/>
                        </a:rPr>
                        <a:t>in binary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3676057"/>
                  </a:ext>
                </a:extLst>
              </a:tr>
              <a:tr h="817161">
                <a:tc>
                  <a:txBody>
                    <a:bodyPr/>
                    <a:lstStyle/>
                    <a:p>
                      <a:pPr algn="ctr" rtl="0" fontAlgn="base">
                        <a:lnSpc>
                          <a:spcPct val="100000"/>
                        </a:lnSpc>
                        <a:buNone/>
                      </a:pPr>
                      <a:r>
                        <a:rPr lang="en-GB" sz="1600" b="0" dirty="0">
                          <a:effectLst/>
                          <a:latin typeface="Tahoma" panose="020B0604030504040204" pitchFamily="34" charset="0"/>
                          <a:ea typeface="Tahoma" panose="020B0604030504040204" pitchFamily="34" charset="0"/>
                          <a:cs typeface="Tahoma" panose="020B0604030504040204" pitchFamily="34" charset="0"/>
                        </a:rPr>
                        <a:t>1</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ct val="100000"/>
                        </a:lnSpc>
                        <a:buNone/>
                      </a:pPr>
                      <a:r>
                        <a:rPr lang="en-GB" sz="1600">
                          <a:effectLst/>
                          <a:latin typeface="Tahoma" panose="020B0604030504040204" pitchFamily="34" charset="0"/>
                          <a:ea typeface="Tahoma" panose="020B0604030504040204" pitchFamily="34" charset="0"/>
                          <a:cs typeface="Tahoma" panose="020B0604030504040204" pitchFamily="34" charset="0"/>
                        </a:rPr>
                        <a:t>0001</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81155"/>
                  </a:ext>
                </a:extLst>
              </a:tr>
              <a:tr h="817161">
                <a:tc>
                  <a:txBody>
                    <a:bodyPr/>
                    <a:lstStyle/>
                    <a:p>
                      <a:pPr algn="ctr" rtl="0" fontAlgn="base">
                        <a:lnSpc>
                          <a:spcPct val="100000"/>
                        </a:lnSpc>
                        <a:buNone/>
                      </a:pPr>
                      <a:r>
                        <a:rPr lang="en-GB" sz="1600" b="0" dirty="0">
                          <a:effectLst/>
                          <a:latin typeface="Tahoma" panose="020B0604030504040204" pitchFamily="34" charset="0"/>
                          <a:ea typeface="Tahoma" panose="020B0604030504040204" pitchFamily="34" charset="0"/>
                          <a:cs typeface="Tahoma" panose="020B0604030504040204" pitchFamily="34" charset="0"/>
                        </a:rPr>
                        <a:t>2</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ct val="100000"/>
                        </a:lnSpc>
                        <a:buNone/>
                      </a:pPr>
                      <a:r>
                        <a:rPr lang="en-GB" sz="1600" dirty="0">
                          <a:effectLst/>
                          <a:latin typeface="Tahoma" panose="020B0604030504040204" pitchFamily="34" charset="0"/>
                          <a:ea typeface="Tahoma" panose="020B0604030504040204" pitchFamily="34" charset="0"/>
                          <a:cs typeface="Tahoma" panose="020B0604030504040204" pitchFamily="34" charset="0"/>
                        </a:rPr>
                        <a:t>0010</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1098904"/>
                  </a:ext>
                </a:extLst>
              </a:tr>
              <a:tr h="817161">
                <a:tc>
                  <a:txBody>
                    <a:bodyPr/>
                    <a:lstStyle/>
                    <a:p>
                      <a:pPr algn="ctr" rtl="0" fontAlgn="base">
                        <a:lnSpc>
                          <a:spcPct val="100000"/>
                        </a:lnSpc>
                        <a:buNone/>
                      </a:pPr>
                      <a:r>
                        <a:rPr lang="en-GB" sz="1600" b="0" dirty="0">
                          <a:effectLst/>
                          <a:latin typeface="Tahoma" panose="020B0604030504040204" pitchFamily="34" charset="0"/>
                          <a:ea typeface="Tahoma" panose="020B0604030504040204" pitchFamily="34" charset="0"/>
                          <a:cs typeface="Tahoma" panose="020B0604030504040204" pitchFamily="34" charset="0"/>
                        </a:rPr>
                        <a:t>3</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ct val="100000"/>
                        </a:lnSpc>
                        <a:buNone/>
                      </a:pPr>
                      <a:r>
                        <a:rPr lang="en-GB" sz="1600" dirty="0">
                          <a:effectLst/>
                          <a:latin typeface="Tahoma" panose="020B0604030504040204" pitchFamily="34" charset="0"/>
                          <a:ea typeface="Tahoma" panose="020B0604030504040204" pitchFamily="34" charset="0"/>
                          <a:cs typeface="Tahoma" panose="020B0604030504040204" pitchFamily="34" charset="0"/>
                        </a:rPr>
                        <a:t>0011</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4535208"/>
                  </a:ext>
                </a:extLst>
              </a:tr>
              <a:tr h="817161">
                <a:tc>
                  <a:txBody>
                    <a:bodyPr/>
                    <a:lstStyle/>
                    <a:p>
                      <a:pPr algn="ctr" rtl="0" fontAlgn="base">
                        <a:lnSpc>
                          <a:spcPct val="100000"/>
                        </a:lnSpc>
                        <a:buNone/>
                      </a:pPr>
                      <a:r>
                        <a:rPr lang="en-GB" sz="1600" b="0" dirty="0">
                          <a:effectLst/>
                          <a:latin typeface="Tahoma" panose="020B0604030504040204" pitchFamily="34" charset="0"/>
                          <a:ea typeface="Tahoma" panose="020B0604030504040204" pitchFamily="34" charset="0"/>
                          <a:cs typeface="Tahoma" panose="020B0604030504040204" pitchFamily="34" charset="0"/>
                        </a:rPr>
                        <a:t>4</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ct val="100000"/>
                        </a:lnSpc>
                        <a:buNone/>
                      </a:pPr>
                      <a:r>
                        <a:rPr lang="en-GB" sz="1600" dirty="0">
                          <a:effectLst/>
                          <a:latin typeface="Tahoma" panose="020B0604030504040204" pitchFamily="34" charset="0"/>
                          <a:ea typeface="Tahoma" panose="020B0604030504040204" pitchFamily="34" charset="0"/>
                          <a:cs typeface="Tahoma" panose="020B0604030504040204" pitchFamily="34" charset="0"/>
                        </a:rPr>
                        <a:t>0100</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1886529"/>
                  </a:ext>
                </a:extLst>
              </a:tr>
              <a:tr h="817161">
                <a:tc>
                  <a:txBody>
                    <a:bodyPr/>
                    <a:lstStyle/>
                    <a:p>
                      <a:pPr algn="ctr" rtl="0" fontAlgn="base">
                        <a:lnSpc>
                          <a:spcPct val="100000"/>
                        </a:lnSpc>
                        <a:buNone/>
                      </a:pPr>
                      <a:r>
                        <a:rPr lang="en-GB" sz="1600" b="0" dirty="0">
                          <a:effectLst/>
                          <a:latin typeface="Tahoma" panose="020B0604030504040204" pitchFamily="34" charset="0"/>
                          <a:ea typeface="Tahoma" panose="020B0604030504040204" pitchFamily="34" charset="0"/>
                          <a:cs typeface="Tahoma" panose="020B0604030504040204" pitchFamily="34" charset="0"/>
                        </a:rPr>
                        <a:t>5</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ct val="100000"/>
                        </a:lnSpc>
                        <a:buNone/>
                      </a:pPr>
                      <a:r>
                        <a:rPr lang="en-GB" sz="1600" dirty="0">
                          <a:effectLst/>
                          <a:latin typeface="Tahoma" panose="020B0604030504040204" pitchFamily="34" charset="0"/>
                          <a:ea typeface="Tahoma" panose="020B0604030504040204" pitchFamily="34" charset="0"/>
                          <a:cs typeface="Tahoma" panose="020B0604030504040204" pitchFamily="34" charset="0"/>
                        </a:rPr>
                        <a:t>1010</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2914999"/>
                  </a:ext>
                </a:extLst>
              </a:tr>
            </a:tbl>
          </a:graphicData>
        </a:graphic>
      </p:graphicFrame>
      <p:graphicFrame>
        <p:nvGraphicFramePr>
          <p:cNvPr id="6" name="Table 5">
            <a:extLst>
              <a:ext uri="{FF2B5EF4-FFF2-40B4-BE49-F238E27FC236}">
                <a16:creationId xmlns:a16="http://schemas.microsoft.com/office/drawing/2014/main" id="{310563BE-AAB2-A618-1B4F-BA6755CE5689}"/>
              </a:ext>
            </a:extLst>
          </p:cNvPr>
          <p:cNvGraphicFramePr>
            <a:graphicFrameLocks noGrp="1"/>
          </p:cNvGraphicFramePr>
          <p:nvPr/>
        </p:nvGraphicFramePr>
        <p:xfrm>
          <a:off x="8076000" y="1224001"/>
          <a:ext cx="3708000" cy="4804588"/>
        </p:xfrm>
        <a:graphic>
          <a:graphicData uri="http://schemas.openxmlformats.org/drawingml/2006/table">
            <a:tbl>
              <a:tblPr firstRow="1" bandRow="1">
                <a:tableStyleId>{5940675A-B579-460E-94D1-54222C63F5DA}</a:tableStyleId>
              </a:tblPr>
              <a:tblGrid>
                <a:gridCol w="1854000">
                  <a:extLst>
                    <a:ext uri="{9D8B030D-6E8A-4147-A177-3AD203B41FA5}">
                      <a16:colId xmlns:a16="http://schemas.microsoft.com/office/drawing/2014/main" val="2220646670"/>
                    </a:ext>
                  </a:extLst>
                </a:gridCol>
                <a:gridCol w="1854000">
                  <a:extLst>
                    <a:ext uri="{9D8B030D-6E8A-4147-A177-3AD203B41FA5}">
                      <a16:colId xmlns:a16="http://schemas.microsoft.com/office/drawing/2014/main" val="3940143248"/>
                    </a:ext>
                  </a:extLst>
                </a:gridCol>
              </a:tblGrid>
              <a:tr h="718783">
                <a:tc>
                  <a:txBody>
                    <a:bodyPr/>
                    <a:lstStyle/>
                    <a:p>
                      <a:pPr lvl="0" algn="ctr">
                        <a:buNone/>
                      </a:pPr>
                      <a:r>
                        <a:rPr lang="en-GB" sz="1600" b="1" dirty="0">
                          <a:latin typeface="Tahoma" panose="020B0604030504040204" pitchFamily="34" charset="0"/>
                          <a:ea typeface="Tahoma" panose="020B0604030504040204" pitchFamily="34" charset="0"/>
                          <a:cs typeface="Tahoma" panose="020B0604030504040204" pitchFamily="34" charset="0"/>
                        </a:rPr>
                        <a:t>Letter</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GB" sz="1600" b="1" dirty="0">
                          <a:latin typeface="Tahoma" panose="020B0604030504040204" pitchFamily="34" charset="0"/>
                          <a:ea typeface="Tahoma" panose="020B0604030504040204" pitchFamily="34" charset="0"/>
                          <a:cs typeface="Tahoma" panose="020B0604030504040204" pitchFamily="34" charset="0"/>
                        </a:rPr>
                        <a:t>What it is</a:t>
                      </a:r>
                      <a:br>
                        <a:rPr lang="en-GB" sz="1600" b="1" dirty="0">
                          <a:latin typeface="Tahoma" panose="020B0604030504040204" pitchFamily="34" charset="0"/>
                          <a:ea typeface="Tahoma" panose="020B0604030504040204" pitchFamily="34" charset="0"/>
                          <a:cs typeface="Tahoma" panose="020B0604030504040204" pitchFamily="34" charset="0"/>
                        </a:rPr>
                      </a:br>
                      <a:r>
                        <a:rPr lang="en-GB" sz="1600" b="1" dirty="0">
                          <a:latin typeface="Tahoma" panose="020B0604030504040204" pitchFamily="34" charset="0"/>
                          <a:ea typeface="Tahoma" panose="020B0604030504040204" pitchFamily="34" charset="0"/>
                          <a:cs typeface="Tahoma" panose="020B0604030504040204" pitchFamily="34" charset="0"/>
                        </a:rPr>
                        <a:t>in binary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3676057"/>
                  </a:ext>
                </a:extLst>
              </a:tr>
              <a:tr h="817161">
                <a:tc>
                  <a:txBody>
                    <a:bodyPr/>
                    <a:lstStyle/>
                    <a:p>
                      <a:pPr algn="ctr" rtl="0" fontAlgn="base">
                        <a:lnSpc>
                          <a:spcPct val="100000"/>
                        </a:lnSpc>
                        <a:buNone/>
                      </a:pPr>
                      <a:r>
                        <a:rPr lang="en-GB" sz="1600" b="0" dirty="0">
                          <a:effectLst/>
                          <a:latin typeface="Tahoma" panose="020B0604030504040204" pitchFamily="34" charset="0"/>
                          <a:ea typeface="Tahoma" panose="020B0604030504040204" pitchFamily="34" charset="0"/>
                          <a:cs typeface="Tahoma" panose="020B0604030504040204" pitchFamily="34" charset="0"/>
                        </a:rPr>
                        <a:t>6</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ct val="100000"/>
                        </a:lnSpc>
                        <a:buNone/>
                      </a:pPr>
                      <a:r>
                        <a:rPr lang="en-GB" sz="1600">
                          <a:effectLst/>
                          <a:latin typeface="Tahoma" panose="020B0604030504040204" pitchFamily="34" charset="0"/>
                          <a:ea typeface="Tahoma" panose="020B0604030504040204" pitchFamily="34" charset="0"/>
                          <a:cs typeface="Tahoma" panose="020B0604030504040204" pitchFamily="34" charset="0"/>
                        </a:rPr>
                        <a:t>0110</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81155"/>
                  </a:ext>
                </a:extLst>
              </a:tr>
              <a:tr h="817161">
                <a:tc>
                  <a:txBody>
                    <a:bodyPr/>
                    <a:lstStyle/>
                    <a:p>
                      <a:pPr algn="ctr" rtl="0" fontAlgn="base">
                        <a:lnSpc>
                          <a:spcPct val="100000"/>
                        </a:lnSpc>
                        <a:buNone/>
                      </a:pPr>
                      <a:r>
                        <a:rPr lang="en-GB" sz="1600" b="0" dirty="0">
                          <a:effectLst/>
                          <a:latin typeface="Tahoma" panose="020B0604030504040204" pitchFamily="34" charset="0"/>
                          <a:ea typeface="Tahoma" panose="020B0604030504040204" pitchFamily="34" charset="0"/>
                          <a:cs typeface="Tahoma" panose="020B0604030504040204" pitchFamily="34" charset="0"/>
                        </a:rPr>
                        <a:t>7</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ct val="100000"/>
                        </a:lnSpc>
                        <a:buNone/>
                      </a:pPr>
                      <a:r>
                        <a:rPr lang="en-GB" sz="1600" dirty="0">
                          <a:effectLst/>
                          <a:latin typeface="Tahoma" panose="020B0604030504040204" pitchFamily="34" charset="0"/>
                          <a:ea typeface="Tahoma" panose="020B0604030504040204" pitchFamily="34" charset="0"/>
                          <a:cs typeface="Tahoma" panose="020B0604030504040204" pitchFamily="34" charset="0"/>
                        </a:rPr>
                        <a:t>0111</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1098904"/>
                  </a:ext>
                </a:extLst>
              </a:tr>
              <a:tr h="817161">
                <a:tc>
                  <a:txBody>
                    <a:bodyPr/>
                    <a:lstStyle/>
                    <a:p>
                      <a:pPr algn="ctr" rtl="0" fontAlgn="base">
                        <a:lnSpc>
                          <a:spcPct val="100000"/>
                        </a:lnSpc>
                        <a:buNone/>
                      </a:pPr>
                      <a:r>
                        <a:rPr lang="en-GB" sz="1600" b="0" dirty="0">
                          <a:effectLst/>
                          <a:latin typeface="Tahoma" panose="020B0604030504040204" pitchFamily="34" charset="0"/>
                          <a:ea typeface="Tahoma" panose="020B0604030504040204" pitchFamily="34" charset="0"/>
                          <a:cs typeface="Tahoma" panose="020B0604030504040204" pitchFamily="34" charset="0"/>
                        </a:rPr>
                        <a:t>8</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ct val="100000"/>
                        </a:lnSpc>
                        <a:buNone/>
                      </a:pPr>
                      <a:r>
                        <a:rPr lang="en-GB" sz="1600" dirty="0">
                          <a:effectLst/>
                          <a:latin typeface="Tahoma" panose="020B0604030504040204" pitchFamily="34" charset="0"/>
                          <a:ea typeface="Tahoma" panose="020B0604030504040204" pitchFamily="34" charset="0"/>
                          <a:cs typeface="Tahoma" panose="020B0604030504040204" pitchFamily="34" charset="0"/>
                        </a:rPr>
                        <a:t>1000</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4535208"/>
                  </a:ext>
                </a:extLst>
              </a:tr>
              <a:tr h="817161">
                <a:tc>
                  <a:txBody>
                    <a:bodyPr/>
                    <a:lstStyle/>
                    <a:p>
                      <a:pPr algn="ctr" rtl="0" fontAlgn="base">
                        <a:lnSpc>
                          <a:spcPct val="100000"/>
                        </a:lnSpc>
                        <a:buNone/>
                      </a:pPr>
                      <a:r>
                        <a:rPr lang="en-GB" sz="1600" b="0">
                          <a:effectLst/>
                          <a:latin typeface="Tahoma" panose="020B0604030504040204" pitchFamily="34" charset="0"/>
                          <a:ea typeface="Tahoma" panose="020B0604030504040204" pitchFamily="34" charset="0"/>
                          <a:cs typeface="Tahoma" panose="020B0604030504040204" pitchFamily="34" charset="0"/>
                        </a:rPr>
                        <a:t>9</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ct val="100000"/>
                        </a:lnSpc>
                        <a:buNone/>
                      </a:pPr>
                      <a:r>
                        <a:rPr lang="en-GB" sz="1600" dirty="0">
                          <a:effectLst/>
                          <a:latin typeface="Tahoma" panose="020B0604030504040204" pitchFamily="34" charset="0"/>
                          <a:ea typeface="Tahoma" panose="020B0604030504040204" pitchFamily="34" charset="0"/>
                          <a:cs typeface="Tahoma" panose="020B0604030504040204" pitchFamily="34" charset="0"/>
                        </a:rPr>
                        <a:t>1001</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1886529"/>
                  </a:ext>
                </a:extLst>
              </a:tr>
              <a:tr h="817161">
                <a:tc>
                  <a:txBody>
                    <a:bodyPr/>
                    <a:lstStyle/>
                    <a:p>
                      <a:pPr algn="ctr" rtl="0" fontAlgn="base">
                        <a:lnSpc>
                          <a:spcPct val="100000"/>
                        </a:lnSpc>
                        <a:buNone/>
                      </a:pPr>
                      <a:r>
                        <a:rPr lang="en-GB" sz="1600" b="0">
                          <a:effectLst/>
                          <a:latin typeface="Tahoma" panose="020B0604030504040204" pitchFamily="34" charset="0"/>
                          <a:ea typeface="Tahoma" panose="020B0604030504040204" pitchFamily="34" charset="0"/>
                          <a:cs typeface="Tahoma" panose="020B0604030504040204" pitchFamily="34" charset="0"/>
                        </a:rPr>
                        <a:t>0</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ct val="100000"/>
                        </a:lnSpc>
                        <a:buNone/>
                      </a:pPr>
                      <a:r>
                        <a:rPr lang="en-GB" sz="1600" dirty="0">
                          <a:effectLst/>
                          <a:latin typeface="Tahoma" panose="020B0604030504040204" pitchFamily="34" charset="0"/>
                          <a:ea typeface="Tahoma" panose="020B0604030504040204" pitchFamily="34" charset="0"/>
                          <a:cs typeface="Tahoma" panose="020B0604030504040204" pitchFamily="34" charset="0"/>
                        </a:rPr>
                        <a:t>0000</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2914999"/>
                  </a:ext>
                </a:extLst>
              </a:tr>
            </a:tbl>
          </a:graphicData>
        </a:graphic>
      </p:graphicFrame>
    </p:spTree>
    <p:extLst>
      <p:ext uri="{BB962C8B-B14F-4D97-AF65-F5344CB8AC3E}">
        <p14:creationId xmlns:p14="http://schemas.microsoft.com/office/powerpoint/2010/main" val="1586753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0558A4E-EBDB-B012-A674-C9D76E49BBEB}"/>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B2A1860-592E-1B42-FCB1-44C7C3084F1D}"/>
              </a:ext>
            </a:extLst>
          </p:cNvPr>
          <p:cNvGraphicFramePr>
            <a:graphicFrameLocks noGrp="1"/>
          </p:cNvGraphicFramePr>
          <p:nvPr>
            <p:extLst>
              <p:ext uri="{D42A27DB-BD31-4B8C-83A1-F6EECF244321}">
                <p14:modId xmlns:p14="http://schemas.microsoft.com/office/powerpoint/2010/main" val="3663659512"/>
              </p:ext>
            </p:extLst>
          </p:nvPr>
        </p:nvGraphicFramePr>
        <p:xfrm>
          <a:off x="3143250" y="461348"/>
          <a:ext cx="8640751" cy="5559975"/>
        </p:xfrm>
        <a:graphic>
          <a:graphicData uri="http://schemas.openxmlformats.org/drawingml/2006/table">
            <a:tbl>
              <a:tblPr firstRow="1" bandRow="1">
                <a:tableStyleId>{5940675A-B579-460E-94D1-54222C63F5DA}</a:tableStyleId>
              </a:tblPr>
              <a:tblGrid>
                <a:gridCol w="2078155">
                  <a:extLst>
                    <a:ext uri="{9D8B030D-6E8A-4147-A177-3AD203B41FA5}">
                      <a16:colId xmlns:a16="http://schemas.microsoft.com/office/drawing/2014/main" val="2580376501"/>
                    </a:ext>
                  </a:extLst>
                </a:gridCol>
                <a:gridCol w="2187532">
                  <a:extLst>
                    <a:ext uri="{9D8B030D-6E8A-4147-A177-3AD203B41FA5}">
                      <a16:colId xmlns:a16="http://schemas.microsoft.com/office/drawing/2014/main" val="2220646670"/>
                    </a:ext>
                  </a:extLst>
                </a:gridCol>
                <a:gridCol w="2187532">
                  <a:extLst>
                    <a:ext uri="{9D8B030D-6E8A-4147-A177-3AD203B41FA5}">
                      <a16:colId xmlns:a16="http://schemas.microsoft.com/office/drawing/2014/main" val="3940143248"/>
                    </a:ext>
                  </a:extLst>
                </a:gridCol>
                <a:gridCol w="2187532">
                  <a:extLst>
                    <a:ext uri="{9D8B030D-6E8A-4147-A177-3AD203B41FA5}">
                      <a16:colId xmlns:a16="http://schemas.microsoft.com/office/drawing/2014/main" val="920062703"/>
                    </a:ext>
                  </a:extLst>
                </a:gridCol>
              </a:tblGrid>
              <a:tr h="1111995">
                <a:tc>
                  <a:txBody>
                    <a:bodyPr/>
                    <a:lstStyle/>
                    <a:p>
                      <a:pPr lvl="0" algn="ctr">
                        <a:lnSpc>
                          <a:spcPts val="2100"/>
                        </a:lnSpc>
                        <a:buNone/>
                      </a:pPr>
                      <a:r>
                        <a:rPr lang="en-GB" sz="18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Device</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ts val="2100"/>
                        </a:lnSpc>
                        <a:buNone/>
                      </a:pPr>
                      <a:r>
                        <a:rPr lang="en-GB" sz="18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MAC address</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ts val="2100"/>
                        </a:lnSpc>
                        <a:buNone/>
                      </a:pPr>
                      <a:r>
                        <a:rPr lang="en-GB" sz="1800" b="1"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MAC address</a:t>
                      </a:r>
                      <a:br>
                        <a:rPr lang="en-GB" sz="1800" b="1"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br>
                      <a:r>
                        <a:rPr lang="en-GB" sz="1800" b="1"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in binary</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ts val="2100"/>
                        </a:lnSpc>
                        <a:buNone/>
                      </a:pPr>
                      <a:r>
                        <a:rPr lang="en-GB" sz="18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Data</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3676057"/>
                  </a:ext>
                </a:extLst>
              </a:tr>
              <a:tr h="1111995">
                <a:tc>
                  <a:txBody>
                    <a:bodyPr/>
                    <a:lstStyle/>
                    <a:p>
                      <a:pPr lvl="0" algn="ctr">
                        <a:lnSpc>
                          <a:spcPts val="2100"/>
                        </a:lnSpc>
                        <a:buNone/>
                      </a:pPr>
                      <a:r>
                        <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Poppy’s device</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ctr">
                        <a:lnSpc>
                          <a:spcPts val="2100"/>
                        </a:lnSpc>
                        <a:buNone/>
                      </a:pPr>
                      <a:r>
                        <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A3</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ase">
                        <a:lnSpc>
                          <a:spcPts val="2100"/>
                        </a:lnSpc>
                        <a:buNone/>
                      </a:pPr>
                      <a:r>
                        <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1010</a:t>
                      </a:r>
                      <a:r>
                        <a:rPr lang="en-GB" sz="18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0011</a:t>
                      </a:r>
                      <a:endPar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ase">
                        <a:lnSpc>
                          <a:spcPts val="2100"/>
                        </a:lnSpc>
                        <a:buNone/>
                      </a:pPr>
                      <a:r>
                        <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Science website</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481155"/>
                  </a:ext>
                </a:extLst>
              </a:tr>
              <a:tr h="1111995">
                <a:tc>
                  <a:txBody>
                    <a:bodyPr/>
                    <a:lstStyle/>
                    <a:p>
                      <a:pPr lvl="0" algn="ctr">
                        <a:lnSpc>
                          <a:spcPts val="2100"/>
                        </a:lnSpc>
                        <a:buNone/>
                      </a:pPr>
                      <a:r>
                        <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Shayma’s device</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ctr">
                        <a:lnSpc>
                          <a:spcPts val="2100"/>
                        </a:lnSpc>
                        <a:buNone/>
                      </a:pPr>
                      <a:r>
                        <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6F</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ase">
                        <a:lnSpc>
                          <a:spcPts val="2100"/>
                        </a:lnSpc>
                        <a:buNone/>
                      </a:pPr>
                      <a:r>
                        <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0110</a:t>
                      </a:r>
                      <a:r>
                        <a:rPr lang="en-GB" sz="18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1111</a:t>
                      </a:r>
                      <a:endPar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ctr" rtl="0">
                        <a:lnSpc>
                          <a:spcPts val="2100"/>
                        </a:lnSpc>
                        <a:buNone/>
                      </a:pPr>
                      <a:r>
                        <a:rPr lang="en-GB" sz="1800" b="0" i="0" dirty="0">
                          <a:solidFill>
                            <a:schemeClr val="tx1"/>
                          </a:solidFill>
                          <a:effectLst/>
                          <a:latin typeface="Tahoma"/>
                          <a:ea typeface="Tahoma"/>
                          <a:cs typeface="Tahoma"/>
                        </a:rPr>
                        <a:t>Photo of a superhero</a:t>
                      </a:r>
                      <a:endPar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531098904"/>
                  </a:ext>
                </a:extLst>
              </a:tr>
              <a:tr h="1111995">
                <a:tc>
                  <a:txBody>
                    <a:bodyPr/>
                    <a:lstStyle/>
                    <a:p>
                      <a:pPr lvl="0" algn="ctr">
                        <a:lnSpc>
                          <a:spcPts val="2100"/>
                        </a:lnSpc>
                        <a:buNone/>
                      </a:pPr>
                      <a:r>
                        <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Adam’s device</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ctr">
                        <a:lnSpc>
                          <a:spcPts val="2100"/>
                        </a:lnSpc>
                        <a:buNone/>
                      </a:pPr>
                      <a:r>
                        <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29</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ctr">
                        <a:lnSpc>
                          <a:spcPts val="2100"/>
                        </a:lnSpc>
                        <a:buNone/>
                      </a:pPr>
                      <a:r>
                        <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0010</a:t>
                      </a:r>
                      <a:r>
                        <a:rPr lang="en-GB" sz="18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1001</a:t>
                      </a:r>
                      <a:endPar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ctr">
                        <a:lnSpc>
                          <a:spcPts val="2100"/>
                        </a:lnSpc>
                        <a:buNone/>
                      </a:pPr>
                      <a:r>
                        <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Teacher email</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24535208"/>
                  </a:ext>
                </a:extLst>
              </a:tr>
              <a:tr h="1111995">
                <a:tc>
                  <a:txBody>
                    <a:bodyPr/>
                    <a:lstStyle/>
                    <a:p>
                      <a:pPr lvl="0" algn="ctr">
                        <a:lnSpc>
                          <a:spcPts val="2100"/>
                        </a:lnSpc>
                        <a:buNone/>
                      </a:pPr>
                      <a:r>
                        <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Joe’s device</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ctr">
                        <a:lnSpc>
                          <a:spcPts val="2100"/>
                        </a:lnSpc>
                        <a:buNone/>
                      </a:pPr>
                      <a:r>
                        <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DB</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ctr">
                        <a:lnSpc>
                          <a:spcPts val="2100"/>
                        </a:lnSpc>
                        <a:buNone/>
                      </a:pPr>
                      <a:r>
                        <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1101</a:t>
                      </a:r>
                      <a:r>
                        <a:rPr lang="en-GB" sz="18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1011</a:t>
                      </a:r>
                      <a:endPar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ctr">
                        <a:lnSpc>
                          <a:spcPts val="2100"/>
                        </a:lnSpc>
                        <a:buNone/>
                      </a:pPr>
                      <a:r>
                        <a:rPr lang="en-GB"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Cat video</a:t>
                      </a:r>
                    </a:p>
                  </a:txBody>
                  <a:tcPr marL="180000" marR="180000" marT="180000" marB="180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31886529"/>
                  </a:ext>
                </a:extLst>
              </a:tr>
            </a:tbl>
          </a:graphicData>
        </a:graphic>
      </p:graphicFrame>
      <p:sp>
        <p:nvSpPr>
          <p:cNvPr id="3" name="Title 3">
            <a:extLst>
              <a:ext uri="{FF2B5EF4-FFF2-40B4-BE49-F238E27FC236}">
                <a16:creationId xmlns:a16="http://schemas.microsoft.com/office/drawing/2014/main" id="{1E2BF783-EEA1-69DA-10E6-86D08ACE8F63}"/>
              </a:ext>
            </a:extLst>
          </p:cNvPr>
          <p:cNvSpPr txBox="1">
            <a:spLocks/>
          </p:cNvSpPr>
          <p:nvPr/>
        </p:nvSpPr>
        <p:spPr>
          <a:xfrm>
            <a:off x="407999" y="462435"/>
            <a:ext cx="2735251" cy="1111413"/>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SUPERHERO CHALLENGE:</a:t>
            </a:r>
            <a:br>
              <a:rPr lang="en-US" dirty="0"/>
            </a:br>
            <a:r>
              <a:rPr lang="en-US" dirty="0"/>
              <a:t>HOW DID YOU DO?</a:t>
            </a:r>
          </a:p>
        </p:txBody>
      </p:sp>
      <p:sp>
        <p:nvSpPr>
          <p:cNvPr id="4" name="Text">
            <a:extLst>
              <a:ext uri="{FF2B5EF4-FFF2-40B4-BE49-F238E27FC236}">
                <a16:creationId xmlns:a16="http://schemas.microsoft.com/office/drawing/2014/main" id="{F9F0A7CA-9A60-C1BC-7226-F6FDC802891B}"/>
              </a:ext>
            </a:extLst>
          </p:cNvPr>
          <p:cNvSpPr txBox="1">
            <a:spLocks/>
          </p:cNvSpPr>
          <p:nvPr/>
        </p:nvSpPr>
        <p:spPr>
          <a:xfrm>
            <a:off x="407987" y="1573848"/>
            <a:ext cx="2735252" cy="4447477"/>
          </a:xfrm>
          <a:prstGeom prst="rect">
            <a:avLst/>
          </a:prstGeom>
          <a:solidFill>
            <a:schemeClr val="bg1"/>
          </a:solidFill>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This table shows which data needs to go to</a:t>
            </a:r>
            <a:b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which device. </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80303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641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B712B30-0B42-4E3E-5FE1-0E04F3C972FD}"/>
            </a:ext>
          </a:extLst>
        </p:cNvPr>
        <p:cNvGrpSpPr/>
        <p:nvPr/>
      </p:nvGrpSpPr>
      <p:grpSpPr>
        <a:xfrm>
          <a:off x="0" y="0"/>
          <a:ext cx="0" cy="0"/>
          <a:chOff x="0" y="0"/>
          <a:chExt cx="0" cy="0"/>
        </a:xfrm>
      </p:grpSpPr>
      <p:sp>
        <p:nvSpPr>
          <p:cNvPr id="6" name="comic-frame">
            <a:extLst>
              <a:ext uri="{FF2B5EF4-FFF2-40B4-BE49-F238E27FC236}">
                <a16:creationId xmlns:a16="http://schemas.microsoft.com/office/drawing/2014/main" id="{9FC11E22-87A5-10F3-9FC0-D6F747A55771}"/>
              </a:ext>
            </a:extLst>
          </p:cNvPr>
          <p:cNvSpPr/>
          <p:nvPr/>
        </p:nvSpPr>
        <p:spPr>
          <a:xfrm>
            <a:off x="3143250" y="462435"/>
            <a:ext cx="8619194" cy="5558890"/>
          </a:xfrm>
          <a:prstGeom prst="rect">
            <a:avLst/>
          </a:prstGeom>
          <a:solidFill>
            <a:schemeClr val="bg1"/>
          </a:soli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06A5F4F-2213-5798-3B20-D9E3A6B28C36}"/>
              </a:ext>
            </a:extLst>
          </p:cNvPr>
          <p:cNvSpPr>
            <a:spLocks noGrp="1"/>
          </p:cNvSpPr>
          <p:nvPr>
            <p:ph type="sldNum" sz="quarter" idx="12"/>
          </p:nvPr>
        </p:nvSpPr>
        <p:spPr/>
        <p:txBody>
          <a:bodyPr/>
          <a:lstStyle/>
          <a:p>
            <a:r>
              <a:rPr lang="en-US" dirty="0"/>
              <a:t>#</a:t>
            </a:r>
            <a:fld id="{6992B5C9-27B4-CF48-BB10-5E571F14470A}" type="slidenum">
              <a:rPr lang="en-US" smtClean="0"/>
              <a:pPr/>
              <a:t>16</a:t>
            </a:fld>
            <a:endParaRPr lang="en-US" dirty="0"/>
          </a:p>
        </p:txBody>
      </p:sp>
      <p:sp>
        <p:nvSpPr>
          <p:cNvPr id="5" name="Title 3">
            <a:extLst>
              <a:ext uri="{FF2B5EF4-FFF2-40B4-BE49-F238E27FC236}">
                <a16:creationId xmlns:a16="http://schemas.microsoft.com/office/drawing/2014/main" id="{FBF3D9BD-6575-51AE-E93B-63ACD9072E8A}"/>
              </a:ext>
            </a:extLst>
          </p:cNvPr>
          <p:cNvSpPr txBox="1">
            <a:spLocks/>
          </p:cNvSpPr>
          <p:nvPr/>
        </p:nvSpPr>
        <p:spPr>
          <a:xfrm>
            <a:off x="407999" y="462435"/>
            <a:ext cx="2735251" cy="1111413"/>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SUPERHERO SKILL: BE SAFE WITH ENCRYPTION</a:t>
            </a:r>
          </a:p>
        </p:txBody>
      </p:sp>
      <p:sp>
        <p:nvSpPr>
          <p:cNvPr id="8" name="Text">
            <a:extLst>
              <a:ext uri="{FF2B5EF4-FFF2-40B4-BE49-F238E27FC236}">
                <a16:creationId xmlns:a16="http://schemas.microsoft.com/office/drawing/2014/main" id="{5D58EB1F-21D8-9C9F-EA50-0F96C47549C9}"/>
              </a:ext>
            </a:extLst>
          </p:cNvPr>
          <p:cNvSpPr txBox="1">
            <a:spLocks/>
          </p:cNvSpPr>
          <p:nvPr/>
        </p:nvSpPr>
        <p:spPr>
          <a:xfrm>
            <a:off x="407987" y="1573848"/>
            <a:ext cx="2735263" cy="4447476"/>
          </a:xfrm>
          <a:prstGeom prst="rect">
            <a:avLst/>
          </a:prstGeom>
          <a:solidFill>
            <a:schemeClr val="bg1"/>
          </a:solidFill>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We need to keep our data safe from being stolen, read or changed without our permission.</a:t>
            </a:r>
          </a:p>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Encryption protects data by making it impossible to read without a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'key</a:t>
            </a: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cxnSp>
        <p:nvCxnSpPr>
          <p:cNvPr id="7" name="line 1">
            <a:extLst>
              <a:ext uri="{FF2B5EF4-FFF2-40B4-BE49-F238E27FC236}">
                <a16:creationId xmlns:a16="http://schemas.microsoft.com/office/drawing/2014/main" id="{E6064C84-1D08-933D-68FE-4911D4FF6C27}"/>
              </a:ext>
            </a:extLst>
          </p:cNvPr>
          <p:cNvCxnSpPr>
            <a:cxnSpLocks/>
          </p:cNvCxnSpPr>
          <p:nvPr/>
        </p:nvCxnSpPr>
        <p:spPr>
          <a:xfrm>
            <a:off x="9444038" y="2109408"/>
            <a:ext cx="0" cy="31725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line 2">
            <a:extLst>
              <a:ext uri="{FF2B5EF4-FFF2-40B4-BE49-F238E27FC236}">
                <a16:creationId xmlns:a16="http://schemas.microsoft.com/office/drawing/2014/main" id="{EBCE953B-924B-485F-359D-D50C08205644}"/>
              </a:ext>
            </a:extLst>
          </p:cNvPr>
          <p:cNvCxnSpPr>
            <a:cxnSpLocks/>
          </p:cNvCxnSpPr>
          <p:nvPr/>
        </p:nvCxnSpPr>
        <p:spPr>
          <a:xfrm>
            <a:off x="9444038" y="3680422"/>
            <a:ext cx="0" cy="31725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
            <a:extLst>
              <a:ext uri="{FF2B5EF4-FFF2-40B4-BE49-F238E27FC236}">
                <a16:creationId xmlns:a16="http://schemas.microsoft.com/office/drawing/2014/main" id="{73238EC5-0416-2487-8FE3-82A5C4FB7C4F}"/>
              </a:ext>
            </a:extLst>
          </p:cNvPr>
          <p:cNvSpPr txBox="1">
            <a:spLocks/>
          </p:cNvSpPr>
          <p:nvPr/>
        </p:nvSpPr>
        <p:spPr>
          <a:xfrm>
            <a:off x="8075613" y="1194871"/>
            <a:ext cx="2736850" cy="920078"/>
          </a:xfrm>
          <a:prstGeom prst="rect">
            <a:avLst/>
          </a:prstGeom>
          <a:solidFill>
            <a:schemeClr val="accent1"/>
          </a:solidFill>
          <a:ln w="25400">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This is the data.</a:t>
            </a:r>
            <a:endParaRPr lang="en-US"/>
          </a:p>
          <a:p>
            <a:pPr marL="7620" lvl="3" indent="0" algn="ctr">
              <a:lnSpc>
                <a:spcPct val="100000"/>
              </a:lnSpc>
              <a:buNone/>
            </a:pPr>
            <a:r>
              <a:rPr lang="en-US" sz="1600" b="1" dirty="0">
                <a:latin typeface="Tahoma"/>
                <a:ea typeface="Tahoma"/>
                <a:cs typeface="Tahoma"/>
              </a:rPr>
              <a:t>Hello</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21" name="Text">
            <a:extLst>
              <a:ext uri="{FF2B5EF4-FFF2-40B4-BE49-F238E27FC236}">
                <a16:creationId xmlns:a16="http://schemas.microsoft.com/office/drawing/2014/main" id="{9F9081C2-D8DC-2CDE-547E-D61511956781}"/>
              </a:ext>
            </a:extLst>
          </p:cNvPr>
          <p:cNvSpPr txBox="1">
            <a:spLocks/>
          </p:cNvSpPr>
          <p:nvPr/>
        </p:nvSpPr>
        <p:spPr>
          <a:xfrm>
            <a:off x="8075616" y="2426665"/>
            <a:ext cx="2736845" cy="1348401"/>
          </a:xfrm>
          <a:prstGeom prst="rect">
            <a:avLst/>
          </a:prstGeom>
          <a:solidFill>
            <a:schemeClr val="accent1"/>
          </a:solidFill>
          <a:ln w="25400">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gn="ctr">
              <a:lnSpc>
                <a:spcPct val="100000"/>
              </a:lnSpc>
              <a:buNone/>
            </a:pPr>
            <a:r>
              <a:rPr lang="en-US" sz="1600" dirty="0">
                <a:latin typeface="Tahoma"/>
                <a:ea typeface="Tahoma"/>
                <a:cs typeface="Tahoma"/>
              </a:rPr>
              <a:t>The screen shows data has been scrambled so it can't be read while it is being stored or sent.</a:t>
            </a:r>
            <a:endParaRPr lang="en-US" dirty="0">
              <a:latin typeface="Tahoma"/>
              <a:ea typeface="Tahoma"/>
              <a:cs typeface="Tahoma"/>
            </a:endParaRPr>
          </a:p>
        </p:txBody>
      </p:sp>
      <p:sp>
        <p:nvSpPr>
          <p:cNvPr id="22" name="Text">
            <a:extLst>
              <a:ext uri="{FF2B5EF4-FFF2-40B4-BE49-F238E27FC236}">
                <a16:creationId xmlns:a16="http://schemas.microsoft.com/office/drawing/2014/main" id="{61A3B27F-8E8D-354F-199E-4355616CA15B}"/>
              </a:ext>
            </a:extLst>
          </p:cNvPr>
          <p:cNvSpPr txBox="1">
            <a:spLocks/>
          </p:cNvSpPr>
          <p:nvPr/>
        </p:nvSpPr>
        <p:spPr>
          <a:xfrm>
            <a:off x="8075613" y="4049302"/>
            <a:ext cx="2736850" cy="1412521"/>
          </a:xfrm>
          <a:prstGeom prst="rect">
            <a:avLst/>
          </a:prstGeom>
          <a:solidFill>
            <a:schemeClr val="accent1"/>
          </a:solidFill>
          <a:ln w="25400">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The data is unscrambled so it can be read once more.</a:t>
            </a:r>
            <a:endParaRPr lang="en-US"/>
          </a:p>
          <a:p>
            <a:pPr marL="7620" lvl="3" indent="0" algn="ctr">
              <a:lnSpc>
                <a:spcPct val="100000"/>
              </a:lnSpc>
              <a:buNone/>
            </a:pPr>
            <a:r>
              <a:rPr lang="en-US" sz="1600" b="1" dirty="0">
                <a:latin typeface="Tahoma"/>
                <a:ea typeface="Tahoma"/>
                <a:cs typeface="Tahoma"/>
              </a:rPr>
              <a:t>Hello</a:t>
            </a:r>
          </a:p>
        </p:txBody>
      </p:sp>
      <p:pic>
        <p:nvPicPr>
          <p:cNvPr id="25" name="Graphic 24">
            <a:extLst>
              <a:ext uri="{FF2B5EF4-FFF2-40B4-BE49-F238E27FC236}">
                <a16:creationId xmlns:a16="http://schemas.microsoft.com/office/drawing/2014/main" id="{A59876B7-F50D-30CB-A43B-8B762C1962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95446" y="2212369"/>
            <a:ext cx="3353847" cy="2141614"/>
          </a:xfrm>
          <a:prstGeom prst="rect">
            <a:avLst/>
          </a:prstGeom>
        </p:spPr>
      </p:pic>
      <p:pic>
        <p:nvPicPr>
          <p:cNvPr id="26" name="Graphic 25">
            <a:extLst>
              <a:ext uri="{FF2B5EF4-FFF2-40B4-BE49-F238E27FC236}">
                <a16:creationId xmlns:a16="http://schemas.microsoft.com/office/drawing/2014/main" id="{F4AFAED7-0BB6-0360-27B7-6C9E7213E39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67768" y="1655504"/>
            <a:ext cx="3408228" cy="3172751"/>
          </a:xfrm>
          <a:prstGeom prst="rect">
            <a:avLst/>
          </a:prstGeom>
        </p:spPr>
      </p:pic>
      <p:sp>
        <p:nvSpPr>
          <p:cNvPr id="58" name="Text">
            <a:extLst>
              <a:ext uri="{FF2B5EF4-FFF2-40B4-BE49-F238E27FC236}">
                <a16:creationId xmlns:a16="http://schemas.microsoft.com/office/drawing/2014/main" id="{309BBBF7-5491-FF94-A111-DB91A1964539}"/>
              </a:ext>
            </a:extLst>
          </p:cNvPr>
          <p:cNvSpPr txBox="1">
            <a:spLocks/>
          </p:cNvSpPr>
          <p:nvPr/>
        </p:nvSpPr>
        <p:spPr>
          <a:xfrm>
            <a:off x="4481331" y="2614195"/>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H</a:t>
            </a:r>
          </a:p>
        </p:txBody>
      </p:sp>
      <p:sp>
        <p:nvSpPr>
          <p:cNvPr id="59" name="Text">
            <a:extLst>
              <a:ext uri="{FF2B5EF4-FFF2-40B4-BE49-F238E27FC236}">
                <a16:creationId xmlns:a16="http://schemas.microsoft.com/office/drawing/2014/main" id="{25845A90-6F8C-E370-DFAC-13801C2FB5AD}"/>
              </a:ext>
            </a:extLst>
          </p:cNvPr>
          <p:cNvSpPr txBox="1">
            <a:spLocks/>
          </p:cNvSpPr>
          <p:nvPr/>
        </p:nvSpPr>
        <p:spPr>
          <a:xfrm>
            <a:off x="4851170" y="2614195"/>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e</a:t>
            </a:r>
          </a:p>
        </p:txBody>
      </p:sp>
      <p:sp>
        <p:nvSpPr>
          <p:cNvPr id="60" name="Text">
            <a:extLst>
              <a:ext uri="{FF2B5EF4-FFF2-40B4-BE49-F238E27FC236}">
                <a16:creationId xmlns:a16="http://schemas.microsoft.com/office/drawing/2014/main" id="{38004F55-09F2-A064-4FA1-33D859F91635}"/>
              </a:ext>
            </a:extLst>
          </p:cNvPr>
          <p:cNvSpPr txBox="1">
            <a:spLocks/>
          </p:cNvSpPr>
          <p:nvPr/>
        </p:nvSpPr>
        <p:spPr>
          <a:xfrm>
            <a:off x="5221009" y="2614195"/>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l</a:t>
            </a:r>
          </a:p>
        </p:txBody>
      </p:sp>
      <p:sp>
        <p:nvSpPr>
          <p:cNvPr id="61" name="Text">
            <a:extLst>
              <a:ext uri="{FF2B5EF4-FFF2-40B4-BE49-F238E27FC236}">
                <a16:creationId xmlns:a16="http://schemas.microsoft.com/office/drawing/2014/main" id="{F2938FA8-8D19-1E57-429C-A2251E267019}"/>
              </a:ext>
            </a:extLst>
          </p:cNvPr>
          <p:cNvSpPr txBox="1">
            <a:spLocks/>
          </p:cNvSpPr>
          <p:nvPr/>
        </p:nvSpPr>
        <p:spPr>
          <a:xfrm>
            <a:off x="5590848" y="2614195"/>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l</a:t>
            </a:r>
          </a:p>
        </p:txBody>
      </p:sp>
      <p:sp>
        <p:nvSpPr>
          <p:cNvPr id="62" name="Text">
            <a:extLst>
              <a:ext uri="{FF2B5EF4-FFF2-40B4-BE49-F238E27FC236}">
                <a16:creationId xmlns:a16="http://schemas.microsoft.com/office/drawing/2014/main" id="{70EB76A6-00C5-3FFE-5F08-F2986C59A0EE}"/>
              </a:ext>
            </a:extLst>
          </p:cNvPr>
          <p:cNvSpPr txBox="1">
            <a:spLocks/>
          </p:cNvSpPr>
          <p:nvPr/>
        </p:nvSpPr>
        <p:spPr>
          <a:xfrm>
            <a:off x="5960687" y="2614195"/>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o</a:t>
            </a:r>
          </a:p>
        </p:txBody>
      </p:sp>
      <p:sp>
        <p:nvSpPr>
          <p:cNvPr id="63" name="Text">
            <a:extLst>
              <a:ext uri="{FF2B5EF4-FFF2-40B4-BE49-F238E27FC236}">
                <a16:creationId xmlns:a16="http://schemas.microsoft.com/office/drawing/2014/main" id="{2AA5E6DD-65DA-5B36-B0C4-84DFFD3171C1}"/>
              </a:ext>
            </a:extLst>
          </p:cNvPr>
          <p:cNvSpPr txBox="1">
            <a:spLocks/>
          </p:cNvSpPr>
          <p:nvPr/>
        </p:nvSpPr>
        <p:spPr>
          <a:xfrm>
            <a:off x="6330526" y="2614195"/>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a:t>
            </a:r>
          </a:p>
        </p:txBody>
      </p:sp>
      <p:sp>
        <p:nvSpPr>
          <p:cNvPr id="70" name="Text">
            <a:extLst>
              <a:ext uri="{FF2B5EF4-FFF2-40B4-BE49-F238E27FC236}">
                <a16:creationId xmlns:a16="http://schemas.microsoft.com/office/drawing/2014/main" id="{6A906818-4F05-5049-32BA-F5CDE26AC8AE}"/>
              </a:ext>
            </a:extLst>
          </p:cNvPr>
          <p:cNvSpPr txBox="1">
            <a:spLocks/>
          </p:cNvSpPr>
          <p:nvPr/>
        </p:nvSpPr>
        <p:spPr>
          <a:xfrm>
            <a:off x="4485617" y="2603733"/>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a:t>
            </a:r>
          </a:p>
        </p:txBody>
      </p:sp>
      <p:sp>
        <p:nvSpPr>
          <p:cNvPr id="71" name="Text">
            <a:extLst>
              <a:ext uri="{FF2B5EF4-FFF2-40B4-BE49-F238E27FC236}">
                <a16:creationId xmlns:a16="http://schemas.microsoft.com/office/drawing/2014/main" id="{7D1548FE-52AC-6E60-A695-2D08621DE5C7}"/>
              </a:ext>
            </a:extLst>
          </p:cNvPr>
          <p:cNvSpPr txBox="1">
            <a:spLocks/>
          </p:cNvSpPr>
          <p:nvPr/>
        </p:nvSpPr>
        <p:spPr>
          <a:xfrm>
            <a:off x="4855456" y="2603733"/>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B</a:t>
            </a:r>
          </a:p>
        </p:txBody>
      </p:sp>
      <p:sp>
        <p:nvSpPr>
          <p:cNvPr id="72" name="Text">
            <a:extLst>
              <a:ext uri="{FF2B5EF4-FFF2-40B4-BE49-F238E27FC236}">
                <a16:creationId xmlns:a16="http://schemas.microsoft.com/office/drawing/2014/main" id="{F67A3207-0606-283E-DF72-0E7D9918A717}"/>
              </a:ext>
            </a:extLst>
          </p:cNvPr>
          <p:cNvSpPr txBox="1">
            <a:spLocks/>
          </p:cNvSpPr>
          <p:nvPr/>
        </p:nvSpPr>
        <p:spPr>
          <a:xfrm>
            <a:off x="5225295" y="2603733"/>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1</a:t>
            </a:r>
          </a:p>
        </p:txBody>
      </p:sp>
      <p:sp>
        <p:nvSpPr>
          <p:cNvPr id="73" name="Text">
            <a:extLst>
              <a:ext uri="{FF2B5EF4-FFF2-40B4-BE49-F238E27FC236}">
                <a16:creationId xmlns:a16="http://schemas.microsoft.com/office/drawing/2014/main" id="{ED8FAB75-83EA-538B-A4BB-CD6A93DFCF6E}"/>
              </a:ext>
            </a:extLst>
          </p:cNvPr>
          <p:cNvSpPr txBox="1">
            <a:spLocks/>
          </p:cNvSpPr>
          <p:nvPr/>
        </p:nvSpPr>
        <p:spPr>
          <a:xfrm>
            <a:off x="5595134" y="2603733"/>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a:t>
            </a:r>
          </a:p>
        </p:txBody>
      </p:sp>
      <p:sp>
        <p:nvSpPr>
          <p:cNvPr id="74" name="Text">
            <a:extLst>
              <a:ext uri="{FF2B5EF4-FFF2-40B4-BE49-F238E27FC236}">
                <a16:creationId xmlns:a16="http://schemas.microsoft.com/office/drawing/2014/main" id="{EE9439F6-50B3-38E8-C623-F9E283CB9C43}"/>
              </a:ext>
            </a:extLst>
          </p:cNvPr>
          <p:cNvSpPr txBox="1">
            <a:spLocks/>
          </p:cNvSpPr>
          <p:nvPr/>
        </p:nvSpPr>
        <p:spPr>
          <a:xfrm>
            <a:off x="5964973" y="2603733"/>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9</a:t>
            </a:r>
          </a:p>
        </p:txBody>
      </p:sp>
      <p:sp>
        <p:nvSpPr>
          <p:cNvPr id="75" name="Text">
            <a:extLst>
              <a:ext uri="{FF2B5EF4-FFF2-40B4-BE49-F238E27FC236}">
                <a16:creationId xmlns:a16="http://schemas.microsoft.com/office/drawing/2014/main" id="{74C72C46-0326-7B8A-79F2-918A728C908A}"/>
              </a:ext>
            </a:extLst>
          </p:cNvPr>
          <p:cNvSpPr txBox="1">
            <a:spLocks/>
          </p:cNvSpPr>
          <p:nvPr/>
        </p:nvSpPr>
        <p:spPr>
          <a:xfrm>
            <a:off x="6334812" y="2603733"/>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F</a:t>
            </a:r>
          </a:p>
        </p:txBody>
      </p:sp>
      <p:sp>
        <p:nvSpPr>
          <p:cNvPr id="96" name="Text">
            <a:extLst>
              <a:ext uri="{FF2B5EF4-FFF2-40B4-BE49-F238E27FC236}">
                <a16:creationId xmlns:a16="http://schemas.microsoft.com/office/drawing/2014/main" id="{14ACE090-00A7-E639-0EA6-7EA81FFCCEA1}"/>
              </a:ext>
            </a:extLst>
          </p:cNvPr>
          <p:cNvSpPr txBox="1">
            <a:spLocks/>
          </p:cNvSpPr>
          <p:nvPr/>
        </p:nvSpPr>
        <p:spPr>
          <a:xfrm>
            <a:off x="4481331" y="2933306"/>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a:t>
            </a:r>
          </a:p>
        </p:txBody>
      </p:sp>
      <p:sp>
        <p:nvSpPr>
          <p:cNvPr id="97" name="Text">
            <a:extLst>
              <a:ext uri="{FF2B5EF4-FFF2-40B4-BE49-F238E27FC236}">
                <a16:creationId xmlns:a16="http://schemas.microsoft.com/office/drawing/2014/main" id="{4ED58FAD-C954-FB76-BDE9-4DC954200406}"/>
              </a:ext>
            </a:extLst>
          </p:cNvPr>
          <p:cNvSpPr txBox="1">
            <a:spLocks/>
          </p:cNvSpPr>
          <p:nvPr/>
        </p:nvSpPr>
        <p:spPr>
          <a:xfrm>
            <a:off x="4851170" y="2933306"/>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B</a:t>
            </a:r>
          </a:p>
        </p:txBody>
      </p:sp>
      <p:sp>
        <p:nvSpPr>
          <p:cNvPr id="98" name="Text">
            <a:extLst>
              <a:ext uri="{FF2B5EF4-FFF2-40B4-BE49-F238E27FC236}">
                <a16:creationId xmlns:a16="http://schemas.microsoft.com/office/drawing/2014/main" id="{2CCA972D-851D-07F5-D0A1-BF7EBC9C7F01}"/>
              </a:ext>
            </a:extLst>
          </p:cNvPr>
          <p:cNvSpPr txBox="1">
            <a:spLocks/>
          </p:cNvSpPr>
          <p:nvPr/>
        </p:nvSpPr>
        <p:spPr>
          <a:xfrm>
            <a:off x="5221009" y="2933306"/>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1</a:t>
            </a:r>
          </a:p>
        </p:txBody>
      </p:sp>
      <p:sp>
        <p:nvSpPr>
          <p:cNvPr id="99" name="Text">
            <a:extLst>
              <a:ext uri="{FF2B5EF4-FFF2-40B4-BE49-F238E27FC236}">
                <a16:creationId xmlns:a16="http://schemas.microsoft.com/office/drawing/2014/main" id="{0B23408B-022D-9E15-157E-B4ED30CED3DE}"/>
              </a:ext>
            </a:extLst>
          </p:cNvPr>
          <p:cNvSpPr txBox="1">
            <a:spLocks/>
          </p:cNvSpPr>
          <p:nvPr/>
        </p:nvSpPr>
        <p:spPr>
          <a:xfrm>
            <a:off x="5590848" y="2933306"/>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a:t>
            </a:r>
          </a:p>
        </p:txBody>
      </p:sp>
      <p:sp>
        <p:nvSpPr>
          <p:cNvPr id="100" name="Text">
            <a:extLst>
              <a:ext uri="{FF2B5EF4-FFF2-40B4-BE49-F238E27FC236}">
                <a16:creationId xmlns:a16="http://schemas.microsoft.com/office/drawing/2014/main" id="{77452945-C0A8-95E9-E7F4-2017556DC3F7}"/>
              </a:ext>
            </a:extLst>
          </p:cNvPr>
          <p:cNvSpPr txBox="1">
            <a:spLocks/>
          </p:cNvSpPr>
          <p:nvPr/>
        </p:nvSpPr>
        <p:spPr>
          <a:xfrm>
            <a:off x="5960687" y="2933306"/>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9</a:t>
            </a:r>
          </a:p>
        </p:txBody>
      </p:sp>
      <p:sp>
        <p:nvSpPr>
          <p:cNvPr id="101" name="Text">
            <a:extLst>
              <a:ext uri="{FF2B5EF4-FFF2-40B4-BE49-F238E27FC236}">
                <a16:creationId xmlns:a16="http://schemas.microsoft.com/office/drawing/2014/main" id="{E98D5884-B9B1-0E7C-1E72-8E7A96FB15A7}"/>
              </a:ext>
            </a:extLst>
          </p:cNvPr>
          <p:cNvSpPr txBox="1">
            <a:spLocks/>
          </p:cNvSpPr>
          <p:nvPr/>
        </p:nvSpPr>
        <p:spPr>
          <a:xfrm>
            <a:off x="6330526" y="2933306"/>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F</a:t>
            </a:r>
          </a:p>
        </p:txBody>
      </p:sp>
      <p:sp>
        <p:nvSpPr>
          <p:cNvPr id="102" name="Text">
            <a:extLst>
              <a:ext uri="{FF2B5EF4-FFF2-40B4-BE49-F238E27FC236}">
                <a16:creationId xmlns:a16="http://schemas.microsoft.com/office/drawing/2014/main" id="{34D3CA3D-3B82-D0DB-BE56-DD6FA246B824}"/>
              </a:ext>
            </a:extLst>
          </p:cNvPr>
          <p:cNvSpPr txBox="1">
            <a:spLocks/>
          </p:cNvSpPr>
          <p:nvPr/>
        </p:nvSpPr>
        <p:spPr>
          <a:xfrm>
            <a:off x="4499054" y="2916771"/>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H</a:t>
            </a:r>
          </a:p>
        </p:txBody>
      </p:sp>
      <p:sp>
        <p:nvSpPr>
          <p:cNvPr id="103" name="Text">
            <a:extLst>
              <a:ext uri="{FF2B5EF4-FFF2-40B4-BE49-F238E27FC236}">
                <a16:creationId xmlns:a16="http://schemas.microsoft.com/office/drawing/2014/main" id="{56926992-466C-1DF6-A699-CED5C3EA0C3C}"/>
              </a:ext>
            </a:extLst>
          </p:cNvPr>
          <p:cNvSpPr txBox="1">
            <a:spLocks/>
          </p:cNvSpPr>
          <p:nvPr/>
        </p:nvSpPr>
        <p:spPr>
          <a:xfrm>
            <a:off x="4868893" y="2916771"/>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e</a:t>
            </a:r>
          </a:p>
        </p:txBody>
      </p:sp>
      <p:sp>
        <p:nvSpPr>
          <p:cNvPr id="104" name="Text">
            <a:extLst>
              <a:ext uri="{FF2B5EF4-FFF2-40B4-BE49-F238E27FC236}">
                <a16:creationId xmlns:a16="http://schemas.microsoft.com/office/drawing/2014/main" id="{886AE287-F140-77DB-6CC4-5204ABF2C9EB}"/>
              </a:ext>
            </a:extLst>
          </p:cNvPr>
          <p:cNvSpPr txBox="1">
            <a:spLocks/>
          </p:cNvSpPr>
          <p:nvPr/>
        </p:nvSpPr>
        <p:spPr>
          <a:xfrm>
            <a:off x="5238732" y="2916771"/>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l</a:t>
            </a:r>
          </a:p>
        </p:txBody>
      </p:sp>
      <p:sp>
        <p:nvSpPr>
          <p:cNvPr id="105" name="Text">
            <a:extLst>
              <a:ext uri="{FF2B5EF4-FFF2-40B4-BE49-F238E27FC236}">
                <a16:creationId xmlns:a16="http://schemas.microsoft.com/office/drawing/2014/main" id="{97BEF5C4-D844-81B1-05A1-081A566C5C14}"/>
              </a:ext>
            </a:extLst>
          </p:cNvPr>
          <p:cNvSpPr txBox="1">
            <a:spLocks/>
          </p:cNvSpPr>
          <p:nvPr/>
        </p:nvSpPr>
        <p:spPr>
          <a:xfrm>
            <a:off x="5608571" y="2916771"/>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l</a:t>
            </a:r>
          </a:p>
        </p:txBody>
      </p:sp>
      <p:sp>
        <p:nvSpPr>
          <p:cNvPr id="106" name="Text">
            <a:extLst>
              <a:ext uri="{FF2B5EF4-FFF2-40B4-BE49-F238E27FC236}">
                <a16:creationId xmlns:a16="http://schemas.microsoft.com/office/drawing/2014/main" id="{85A2C5CB-533E-8C7C-4731-278B175DCB0D}"/>
              </a:ext>
            </a:extLst>
          </p:cNvPr>
          <p:cNvSpPr txBox="1">
            <a:spLocks/>
          </p:cNvSpPr>
          <p:nvPr/>
        </p:nvSpPr>
        <p:spPr>
          <a:xfrm>
            <a:off x="5978410" y="2916771"/>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o</a:t>
            </a:r>
          </a:p>
        </p:txBody>
      </p:sp>
      <p:sp>
        <p:nvSpPr>
          <p:cNvPr id="107" name="Text">
            <a:extLst>
              <a:ext uri="{FF2B5EF4-FFF2-40B4-BE49-F238E27FC236}">
                <a16:creationId xmlns:a16="http://schemas.microsoft.com/office/drawing/2014/main" id="{D5FE6719-10EF-C66D-E9C5-3CAA805E477C}"/>
              </a:ext>
            </a:extLst>
          </p:cNvPr>
          <p:cNvSpPr txBox="1">
            <a:spLocks/>
          </p:cNvSpPr>
          <p:nvPr/>
        </p:nvSpPr>
        <p:spPr>
          <a:xfrm>
            <a:off x="6348249" y="2916771"/>
            <a:ext cx="360000" cy="553998"/>
          </a:xfrm>
          <a:prstGeom prst="rect">
            <a:avLst/>
          </a:prstGeom>
          <a:noFill/>
          <a:ln w="25400">
            <a:noFill/>
          </a:ln>
        </p:spPr>
        <p:txBody>
          <a:bodyPr vert="horz" wrap="none" lIns="0" tIns="0" rIns="0" bIns="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36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62192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 presetClass="entr" presetSubtype="0" fill="hold" grpId="0" nodeType="afterEffect">
                                  <p:stCondLst>
                                    <p:cond delay="500"/>
                                  </p:stCondLst>
                                  <p:childTnLst>
                                    <p:set>
                                      <p:cBhvr>
                                        <p:cTn id="6" dur="1" fill="hold">
                                          <p:stCondLst>
                                            <p:cond delay="0"/>
                                          </p:stCondLst>
                                        </p:cTn>
                                        <p:tgtEl>
                                          <p:spTgt spid="58"/>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500"/>
                                  </p:stCondLst>
                                  <p:childTnLst>
                                    <p:set>
                                      <p:cBhvr>
                                        <p:cTn id="9" dur="1" fill="hold">
                                          <p:stCondLst>
                                            <p:cond delay="0"/>
                                          </p:stCondLst>
                                        </p:cTn>
                                        <p:tgtEl>
                                          <p:spTgt spid="59"/>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500"/>
                                  </p:stCondLst>
                                  <p:childTnLst>
                                    <p:set>
                                      <p:cBhvr>
                                        <p:cTn id="12" dur="1" fill="hold">
                                          <p:stCondLst>
                                            <p:cond delay="0"/>
                                          </p:stCondLst>
                                        </p:cTn>
                                        <p:tgtEl>
                                          <p:spTgt spid="60"/>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grpId="0" nodeType="afterEffect">
                                  <p:stCondLst>
                                    <p:cond delay="500"/>
                                  </p:stCondLst>
                                  <p:childTnLst>
                                    <p:set>
                                      <p:cBhvr>
                                        <p:cTn id="15" dur="1" fill="hold">
                                          <p:stCondLst>
                                            <p:cond delay="0"/>
                                          </p:stCondLst>
                                        </p:cTn>
                                        <p:tgtEl>
                                          <p:spTgt spid="61"/>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500"/>
                                  </p:stCondLst>
                                  <p:childTnLst>
                                    <p:set>
                                      <p:cBhvr>
                                        <p:cTn id="18" dur="1" fill="hold">
                                          <p:stCondLst>
                                            <p:cond delay="0"/>
                                          </p:stCondLst>
                                        </p:cTn>
                                        <p:tgtEl>
                                          <p:spTgt spid="62"/>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grpId="0" nodeType="afterEffect">
                                  <p:stCondLst>
                                    <p:cond delay="500"/>
                                  </p:stCondLst>
                                  <p:childTnLst>
                                    <p:set>
                                      <p:cBhvr>
                                        <p:cTn id="21" dur="1" fill="hold">
                                          <p:stCondLst>
                                            <p:cond delay="0"/>
                                          </p:stCondLst>
                                        </p:cTn>
                                        <p:tgtEl>
                                          <p:spTgt spid="63"/>
                                        </p:tgtEl>
                                        <p:attrNameLst>
                                          <p:attrName>style.visibility</p:attrName>
                                        </p:attrNameLst>
                                      </p:cBhvr>
                                      <p:to>
                                        <p:strVal val="visible"/>
                                      </p:to>
                                    </p:set>
                                  </p:childTnLst>
                                </p:cTn>
                              </p:par>
                            </p:childTnLst>
                          </p:cTn>
                        </p:par>
                        <p:par>
                          <p:cTn id="22" fill="hold">
                            <p:stCondLst>
                              <p:cond delay="4000"/>
                            </p:stCondLst>
                            <p:childTnLst>
                              <p:par>
                                <p:cTn id="23" presetID="1" presetClass="entr" presetSubtype="0" fill="hold" grpId="0" nodeType="afterEffect">
                                  <p:stCondLst>
                                    <p:cond delay="50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500"/>
                                  </p:stCondLst>
                                  <p:childTnLst>
                                    <p:set>
                                      <p:cBhvr>
                                        <p:cTn id="33" dur="1" fill="hold">
                                          <p:stCondLst>
                                            <p:cond delay="0"/>
                                          </p:stCondLst>
                                        </p:cTn>
                                        <p:tgtEl>
                                          <p:spTgt spid="72"/>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60"/>
                                        </p:tgtEl>
                                        <p:attrNameLst>
                                          <p:attrName>style.visibility</p:attrName>
                                        </p:attrNameLst>
                                      </p:cBhvr>
                                      <p:to>
                                        <p:strVal val="hidden"/>
                                      </p:to>
                                    </p:set>
                                  </p:childTnLst>
                                </p:cTn>
                              </p:par>
                            </p:childTnLst>
                          </p:cTn>
                        </p:par>
                        <p:par>
                          <p:cTn id="36" fill="hold">
                            <p:stCondLst>
                              <p:cond delay="500"/>
                            </p:stCondLst>
                            <p:childTnLst>
                              <p:par>
                                <p:cTn id="37" presetID="1" presetClass="entr" presetSubtype="0" fill="hold" grpId="0" nodeType="afterEffect">
                                  <p:stCondLst>
                                    <p:cond delay="50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62"/>
                                        </p:tgtEl>
                                        <p:attrNameLst>
                                          <p:attrName>style.visibility</p:attrName>
                                        </p:attrNameLst>
                                      </p:cBhvr>
                                      <p:to>
                                        <p:strVal val="hidden"/>
                                      </p:to>
                                    </p:set>
                                  </p:childTnLst>
                                </p:cTn>
                              </p:par>
                            </p:childTnLst>
                          </p:cTn>
                        </p:par>
                        <p:par>
                          <p:cTn id="41" fill="hold">
                            <p:stCondLst>
                              <p:cond delay="1000"/>
                            </p:stCondLst>
                            <p:childTnLst>
                              <p:par>
                                <p:cTn id="42" presetID="1" presetClass="entr" presetSubtype="0" fill="hold" grpId="0" nodeType="afterEffect">
                                  <p:stCondLst>
                                    <p:cond delay="500"/>
                                  </p:stCondLst>
                                  <p:childTnLst>
                                    <p:set>
                                      <p:cBhvr>
                                        <p:cTn id="43" dur="1" fill="hold">
                                          <p:stCondLst>
                                            <p:cond delay="0"/>
                                          </p:stCondLst>
                                        </p:cTn>
                                        <p:tgtEl>
                                          <p:spTgt spid="70"/>
                                        </p:tgtEl>
                                        <p:attrNameLst>
                                          <p:attrName>style.visibility</p:attrName>
                                        </p:attrNameLst>
                                      </p:cBhvr>
                                      <p:to>
                                        <p:strVal val="visible"/>
                                      </p:to>
                                    </p:set>
                                  </p:childTnLst>
                                </p:cTn>
                              </p:par>
                              <p:par>
                                <p:cTn id="44" presetID="1" presetClass="exit" presetSubtype="0" fill="hold" grpId="1" nodeType="withEffect">
                                  <p:stCondLst>
                                    <p:cond delay="0"/>
                                  </p:stCondLst>
                                  <p:childTnLst>
                                    <p:set>
                                      <p:cBhvr>
                                        <p:cTn id="45" dur="1" fill="hold">
                                          <p:stCondLst>
                                            <p:cond delay="0"/>
                                          </p:stCondLst>
                                        </p:cTn>
                                        <p:tgtEl>
                                          <p:spTgt spid="58"/>
                                        </p:tgtEl>
                                        <p:attrNameLst>
                                          <p:attrName>style.visibility</p:attrName>
                                        </p:attrNameLst>
                                      </p:cBhvr>
                                      <p:to>
                                        <p:strVal val="hidden"/>
                                      </p:to>
                                    </p:set>
                                  </p:childTnLst>
                                </p:cTn>
                              </p:par>
                            </p:childTnLst>
                          </p:cTn>
                        </p:par>
                        <p:par>
                          <p:cTn id="46" fill="hold">
                            <p:stCondLst>
                              <p:cond delay="1500"/>
                            </p:stCondLst>
                            <p:childTnLst>
                              <p:par>
                                <p:cTn id="47" presetID="1" presetClass="entr" presetSubtype="0" fill="hold" grpId="0" nodeType="afterEffect">
                                  <p:stCondLst>
                                    <p:cond delay="500"/>
                                  </p:stCondLst>
                                  <p:childTnLst>
                                    <p:set>
                                      <p:cBhvr>
                                        <p:cTn id="48" dur="1" fill="hold">
                                          <p:stCondLst>
                                            <p:cond delay="0"/>
                                          </p:stCondLst>
                                        </p:cTn>
                                        <p:tgtEl>
                                          <p:spTgt spid="71"/>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59"/>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grpId="0" nodeType="afterEffect">
                                  <p:stCondLst>
                                    <p:cond delay="500"/>
                                  </p:stCondLst>
                                  <p:childTnLst>
                                    <p:set>
                                      <p:cBhvr>
                                        <p:cTn id="53" dur="1" fill="hold">
                                          <p:stCondLst>
                                            <p:cond delay="0"/>
                                          </p:stCondLst>
                                        </p:cTn>
                                        <p:tgtEl>
                                          <p:spTgt spid="75"/>
                                        </p:tgtEl>
                                        <p:attrNameLst>
                                          <p:attrName>style.visibility</p:attrName>
                                        </p:attrNameLst>
                                      </p:cBhvr>
                                      <p:to>
                                        <p:strVal val="visible"/>
                                      </p:to>
                                    </p:set>
                                  </p:childTnLst>
                                </p:cTn>
                              </p:par>
                              <p:par>
                                <p:cTn id="54" presetID="1" presetClass="exit" presetSubtype="0" fill="hold" grpId="1" nodeType="withEffect">
                                  <p:stCondLst>
                                    <p:cond delay="0"/>
                                  </p:stCondLst>
                                  <p:childTnLst>
                                    <p:set>
                                      <p:cBhvr>
                                        <p:cTn id="55" dur="1" fill="hold">
                                          <p:stCondLst>
                                            <p:cond delay="0"/>
                                          </p:stCondLst>
                                        </p:cTn>
                                        <p:tgtEl>
                                          <p:spTgt spid="63"/>
                                        </p:tgtEl>
                                        <p:attrNameLst>
                                          <p:attrName>style.visibility</p:attrName>
                                        </p:attrNameLst>
                                      </p:cBhvr>
                                      <p:to>
                                        <p:strVal val="hidden"/>
                                      </p:to>
                                    </p:set>
                                  </p:childTnLst>
                                </p:cTn>
                              </p:par>
                            </p:childTnLst>
                          </p:cTn>
                        </p:par>
                        <p:par>
                          <p:cTn id="56" fill="hold">
                            <p:stCondLst>
                              <p:cond delay="2500"/>
                            </p:stCondLst>
                            <p:childTnLst>
                              <p:par>
                                <p:cTn id="57" presetID="1" presetClass="entr" presetSubtype="0" fill="hold" grpId="0" nodeType="afterEffect">
                                  <p:stCondLst>
                                    <p:cond delay="500"/>
                                  </p:stCondLst>
                                  <p:childTnLst>
                                    <p:set>
                                      <p:cBhvr>
                                        <p:cTn id="58" dur="1" fill="hold">
                                          <p:stCondLst>
                                            <p:cond delay="0"/>
                                          </p:stCondLst>
                                        </p:cTn>
                                        <p:tgtEl>
                                          <p:spTgt spid="73"/>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6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26"/>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61"/>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59"/>
                                        </p:tgtEl>
                                        <p:attrNameLst>
                                          <p:attrName>style.visibility</p:attrName>
                                        </p:attrNameLst>
                                      </p:cBhvr>
                                      <p:to>
                                        <p:strVal val="hidden"/>
                                      </p:to>
                                    </p:set>
                                  </p:childTnLst>
                                </p:cTn>
                              </p:par>
                              <p:par>
                                <p:cTn id="73" presetID="1" presetClass="exit" presetSubtype="0" fill="hold" grpId="2" nodeType="withEffect">
                                  <p:stCondLst>
                                    <p:cond delay="0"/>
                                  </p:stCondLst>
                                  <p:childTnLst>
                                    <p:set>
                                      <p:cBhvr>
                                        <p:cTn id="74" dur="1" fill="hold">
                                          <p:stCondLst>
                                            <p:cond delay="0"/>
                                          </p:stCondLst>
                                        </p:cTn>
                                        <p:tgtEl>
                                          <p:spTgt spid="58"/>
                                        </p:tgtEl>
                                        <p:attrNameLst>
                                          <p:attrName>style.visibility</p:attrName>
                                        </p:attrNameLst>
                                      </p:cBhvr>
                                      <p:to>
                                        <p:strVal val="hidden"/>
                                      </p:to>
                                    </p:set>
                                  </p:childTnLst>
                                </p:cTn>
                              </p:par>
                              <p:par>
                                <p:cTn id="75" presetID="1" presetClass="exit" presetSubtype="0" fill="hold" grpId="2" nodeType="withEffect">
                                  <p:stCondLst>
                                    <p:cond delay="0"/>
                                  </p:stCondLst>
                                  <p:childTnLst>
                                    <p:set>
                                      <p:cBhvr>
                                        <p:cTn id="76" dur="1" fill="hold">
                                          <p:stCondLst>
                                            <p:cond delay="0"/>
                                          </p:stCondLst>
                                        </p:cTn>
                                        <p:tgtEl>
                                          <p:spTgt spid="62"/>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71"/>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70"/>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72"/>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3"/>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74"/>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75"/>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73"/>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60"/>
                                        </p:tgtEl>
                                        <p:attrNameLst>
                                          <p:attrName>style.visibility</p:attrName>
                                        </p:attrNameLst>
                                      </p:cBhvr>
                                      <p:to>
                                        <p:strVal val="hidden"/>
                                      </p:to>
                                    </p:set>
                                  </p:childTnLst>
                                </p:cTn>
                              </p:par>
                            </p:childTnLst>
                          </p:cTn>
                        </p:par>
                        <p:par>
                          <p:cTn id="93" fill="hold">
                            <p:stCondLst>
                              <p:cond delay="0"/>
                            </p:stCondLst>
                            <p:childTnLst>
                              <p:par>
                                <p:cTn id="94" presetID="1" presetClass="entr" presetSubtype="0" fill="hold" nodeType="afterEffect">
                                  <p:stCondLst>
                                    <p:cond delay="500"/>
                                  </p:stCondLst>
                                  <p:childTnLst>
                                    <p:set>
                                      <p:cBhvr>
                                        <p:cTn id="95" dur="1" fill="hold">
                                          <p:stCondLst>
                                            <p:cond delay="0"/>
                                          </p:stCondLst>
                                        </p:cTn>
                                        <p:tgtEl>
                                          <p:spTgt spid="25"/>
                                        </p:tgtEl>
                                        <p:attrNameLst>
                                          <p:attrName>style.visibility</p:attrName>
                                        </p:attrNameLst>
                                      </p:cBhvr>
                                      <p:to>
                                        <p:strVal val="visible"/>
                                      </p:to>
                                    </p:set>
                                  </p:childTnLst>
                                </p:cTn>
                              </p:par>
                            </p:childTnLst>
                          </p:cTn>
                        </p:par>
                        <p:par>
                          <p:cTn id="96" fill="hold">
                            <p:stCondLst>
                              <p:cond delay="500"/>
                            </p:stCondLst>
                            <p:childTnLst>
                              <p:par>
                                <p:cTn id="97" presetID="1" presetClass="entr" presetSubtype="0" fill="hold" grpId="0" nodeType="afterEffect">
                                  <p:stCondLst>
                                    <p:cond delay="500"/>
                                  </p:stCondLst>
                                  <p:childTnLst>
                                    <p:set>
                                      <p:cBhvr>
                                        <p:cTn id="98" dur="1" fill="hold">
                                          <p:stCondLst>
                                            <p:cond delay="0"/>
                                          </p:stCondLst>
                                        </p:cTn>
                                        <p:tgtEl>
                                          <p:spTgt spid="96"/>
                                        </p:tgtEl>
                                        <p:attrNameLst>
                                          <p:attrName>style.visibility</p:attrName>
                                        </p:attrNameLst>
                                      </p:cBhvr>
                                      <p:to>
                                        <p:strVal val="visible"/>
                                      </p:to>
                                    </p:set>
                                  </p:childTnLst>
                                </p:cTn>
                              </p:par>
                            </p:childTnLst>
                          </p:cTn>
                        </p:par>
                        <p:par>
                          <p:cTn id="99" fill="hold">
                            <p:stCondLst>
                              <p:cond delay="1000"/>
                            </p:stCondLst>
                            <p:childTnLst>
                              <p:par>
                                <p:cTn id="100" presetID="1" presetClass="entr" presetSubtype="0" fill="hold" grpId="0" nodeType="afterEffect">
                                  <p:stCondLst>
                                    <p:cond delay="500"/>
                                  </p:stCondLst>
                                  <p:childTnLst>
                                    <p:set>
                                      <p:cBhvr>
                                        <p:cTn id="101" dur="1" fill="hold">
                                          <p:stCondLst>
                                            <p:cond delay="0"/>
                                          </p:stCondLst>
                                        </p:cTn>
                                        <p:tgtEl>
                                          <p:spTgt spid="97"/>
                                        </p:tgtEl>
                                        <p:attrNameLst>
                                          <p:attrName>style.visibility</p:attrName>
                                        </p:attrNameLst>
                                      </p:cBhvr>
                                      <p:to>
                                        <p:strVal val="visible"/>
                                      </p:to>
                                    </p:set>
                                  </p:childTnLst>
                                </p:cTn>
                              </p:par>
                            </p:childTnLst>
                          </p:cTn>
                        </p:par>
                        <p:par>
                          <p:cTn id="102" fill="hold">
                            <p:stCondLst>
                              <p:cond delay="1500"/>
                            </p:stCondLst>
                            <p:childTnLst>
                              <p:par>
                                <p:cTn id="103" presetID="1" presetClass="entr" presetSubtype="0" fill="hold" grpId="0" nodeType="afterEffect">
                                  <p:stCondLst>
                                    <p:cond delay="500"/>
                                  </p:stCondLst>
                                  <p:childTnLst>
                                    <p:set>
                                      <p:cBhvr>
                                        <p:cTn id="104" dur="1" fill="hold">
                                          <p:stCondLst>
                                            <p:cond delay="0"/>
                                          </p:stCondLst>
                                        </p:cTn>
                                        <p:tgtEl>
                                          <p:spTgt spid="98"/>
                                        </p:tgtEl>
                                        <p:attrNameLst>
                                          <p:attrName>style.visibility</p:attrName>
                                        </p:attrNameLst>
                                      </p:cBhvr>
                                      <p:to>
                                        <p:strVal val="visible"/>
                                      </p:to>
                                    </p:set>
                                  </p:childTnLst>
                                </p:cTn>
                              </p:par>
                            </p:childTnLst>
                          </p:cTn>
                        </p:par>
                        <p:par>
                          <p:cTn id="105" fill="hold">
                            <p:stCondLst>
                              <p:cond delay="2000"/>
                            </p:stCondLst>
                            <p:childTnLst>
                              <p:par>
                                <p:cTn id="106" presetID="1" presetClass="entr" presetSubtype="0" fill="hold" grpId="0" nodeType="afterEffect">
                                  <p:stCondLst>
                                    <p:cond delay="500"/>
                                  </p:stCondLst>
                                  <p:childTnLst>
                                    <p:set>
                                      <p:cBhvr>
                                        <p:cTn id="107" dur="1" fill="hold">
                                          <p:stCondLst>
                                            <p:cond delay="0"/>
                                          </p:stCondLst>
                                        </p:cTn>
                                        <p:tgtEl>
                                          <p:spTgt spid="99"/>
                                        </p:tgtEl>
                                        <p:attrNameLst>
                                          <p:attrName>style.visibility</p:attrName>
                                        </p:attrNameLst>
                                      </p:cBhvr>
                                      <p:to>
                                        <p:strVal val="visible"/>
                                      </p:to>
                                    </p:set>
                                  </p:childTnLst>
                                </p:cTn>
                              </p:par>
                            </p:childTnLst>
                          </p:cTn>
                        </p:par>
                        <p:par>
                          <p:cTn id="108" fill="hold">
                            <p:stCondLst>
                              <p:cond delay="2500"/>
                            </p:stCondLst>
                            <p:childTnLst>
                              <p:par>
                                <p:cTn id="109" presetID="1" presetClass="entr" presetSubtype="0" fill="hold" grpId="0" nodeType="afterEffect">
                                  <p:stCondLst>
                                    <p:cond delay="500"/>
                                  </p:stCondLst>
                                  <p:childTnLst>
                                    <p:set>
                                      <p:cBhvr>
                                        <p:cTn id="110" dur="1" fill="hold">
                                          <p:stCondLst>
                                            <p:cond delay="0"/>
                                          </p:stCondLst>
                                        </p:cTn>
                                        <p:tgtEl>
                                          <p:spTgt spid="100"/>
                                        </p:tgtEl>
                                        <p:attrNameLst>
                                          <p:attrName>style.visibility</p:attrName>
                                        </p:attrNameLst>
                                      </p:cBhvr>
                                      <p:to>
                                        <p:strVal val="visible"/>
                                      </p:to>
                                    </p:set>
                                  </p:childTnLst>
                                </p:cTn>
                              </p:par>
                            </p:childTnLst>
                          </p:cTn>
                        </p:par>
                        <p:par>
                          <p:cTn id="111" fill="hold">
                            <p:stCondLst>
                              <p:cond delay="3000"/>
                            </p:stCondLst>
                            <p:childTnLst>
                              <p:par>
                                <p:cTn id="112" presetID="1" presetClass="entr" presetSubtype="0" fill="hold" grpId="0" nodeType="afterEffect">
                                  <p:stCondLst>
                                    <p:cond delay="500"/>
                                  </p:stCondLst>
                                  <p:childTnLst>
                                    <p:set>
                                      <p:cBhvr>
                                        <p:cTn id="113" dur="1" fill="hold">
                                          <p:stCondLst>
                                            <p:cond delay="0"/>
                                          </p:stCondLst>
                                        </p:cTn>
                                        <p:tgtEl>
                                          <p:spTgt spid="101"/>
                                        </p:tgtEl>
                                        <p:attrNameLst>
                                          <p:attrName>style.visibility</p:attrName>
                                        </p:attrNameLst>
                                      </p:cBhvr>
                                      <p:to>
                                        <p:strVal val="visible"/>
                                      </p:to>
                                    </p:set>
                                  </p:childTnLst>
                                </p:cTn>
                              </p:par>
                            </p:childTnLst>
                          </p:cTn>
                        </p:par>
                        <p:par>
                          <p:cTn id="114" fill="hold">
                            <p:stCondLst>
                              <p:cond delay="3500"/>
                            </p:stCondLst>
                            <p:childTnLst>
                              <p:par>
                                <p:cTn id="115" presetID="1" presetClass="entr" presetSubtype="0" fill="hold" grpId="0" nodeType="afterEffect">
                                  <p:stCondLst>
                                    <p:cond delay="500"/>
                                  </p:stCondLst>
                                  <p:childTnLst>
                                    <p:set>
                                      <p:cBhvr>
                                        <p:cTn id="116" dur="1" fill="hold">
                                          <p:stCondLst>
                                            <p:cond delay="0"/>
                                          </p:stCondLst>
                                        </p:cTn>
                                        <p:tgtEl>
                                          <p:spTgt spid="103"/>
                                        </p:tgtEl>
                                        <p:attrNameLst>
                                          <p:attrName>style.visibility</p:attrName>
                                        </p:attrNameLst>
                                      </p:cBhvr>
                                      <p:to>
                                        <p:strVal val="visible"/>
                                      </p:to>
                                    </p:set>
                                  </p:childTnLst>
                                </p:cTn>
                              </p:par>
                              <p:par>
                                <p:cTn id="117" presetID="1" presetClass="exit" presetSubtype="0" fill="hold" grpId="1" nodeType="withEffect">
                                  <p:stCondLst>
                                    <p:cond delay="0"/>
                                  </p:stCondLst>
                                  <p:childTnLst>
                                    <p:set>
                                      <p:cBhvr>
                                        <p:cTn id="118" dur="1" fill="hold">
                                          <p:stCondLst>
                                            <p:cond delay="0"/>
                                          </p:stCondLst>
                                        </p:cTn>
                                        <p:tgtEl>
                                          <p:spTgt spid="97"/>
                                        </p:tgtEl>
                                        <p:attrNameLst>
                                          <p:attrName>style.visibility</p:attrName>
                                        </p:attrNameLst>
                                      </p:cBhvr>
                                      <p:to>
                                        <p:strVal val="hidden"/>
                                      </p:to>
                                    </p:set>
                                  </p:childTnLst>
                                </p:cTn>
                              </p:par>
                            </p:childTnLst>
                          </p:cTn>
                        </p:par>
                        <p:par>
                          <p:cTn id="119" fill="hold">
                            <p:stCondLst>
                              <p:cond delay="4000"/>
                            </p:stCondLst>
                            <p:childTnLst>
                              <p:par>
                                <p:cTn id="120" presetID="1" presetClass="entr" presetSubtype="0" fill="hold" grpId="0" nodeType="afterEffect">
                                  <p:stCondLst>
                                    <p:cond delay="500"/>
                                  </p:stCondLst>
                                  <p:childTnLst>
                                    <p:set>
                                      <p:cBhvr>
                                        <p:cTn id="121" dur="1" fill="hold">
                                          <p:stCondLst>
                                            <p:cond delay="0"/>
                                          </p:stCondLst>
                                        </p:cTn>
                                        <p:tgtEl>
                                          <p:spTgt spid="104"/>
                                        </p:tgtEl>
                                        <p:attrNameLst>
                                          <p:attrName>style.visibility</p:attrName>
                                        </p:attrNameLst>
                                      </p:cBhvr>
                                      <p:to>
                                        <p:strVal val="visible"/>
                                      </p:to>
                                    </p:set>
                                  </p:childTnLst>
                                </p:cTn>
                              </p:par>
                              <p:par>
                                <p:cTn id="122" presetID="1" presetClass="exit" presetSubtype="0" fill="hold" grpId="1" nodeType="withEffect">
                                  <p:stCondLst>
                                    <p:cond delay="0"/>
                                  </p:stCondLst>
                                  <p:childTnLst>
                                    <p:set>
                                      <p:cBhvr>
                                        <p:cTn id="123" dur="1" fill="hold">
                                          <p:stCondLst>
                                            <p:cond delay="0"/>
                                          </p:stCondLst>
                                        </p:cTn>
                                        <p:tgtEl>
                                          <p:spTgt spid="98"/>
                                        </p:tgtEl>
                                        <p:attrNameLst>
                                          <p:attrName>style.visibility</p:attrName>
                                        </p:attrNameLst>
                                      </p:cBhvr>
                                      <p:to>
                                        <p:strVal val="hidden"/>
                                      </p:to>
                                    </p:set>
                                  </p:childTnLst>
                                </p:cTn>
                              </p:par>
                            </p:childTnLst>
                          </p:cTn>
                        </p:par>
                        <p:par>
                          <p:cTn id="124" fill="hold">
                            <p:stCondLst>
                              <p:cond delay="4500"/>
                            </p:stCondLst>
                            <p:childTnLst>
                              <p:par>
                                <p:cTn id="125" presetID="1" presetClass="entr" presetSubtype="0" fill="hold" grpId="0" nodeType="afterEffect">
                                  <p:stCondLst>
                                    <p:cond delay="500"/>
                                  </p:stCondLst>
                                  <p:childTnLst>
                                    <p:set>
                                      <p:cBhvr>
                                        <p:cTn id="126" dur="1" fill="hold">
                                          <p:stCondLst>
                                            <p:cond delay="0"/>
                                          </p:stCondLst>
                                        </p:cTn>
                                        <p:tgtEl>
                                          <p:spTgt spid="106"/>
                                        </p:tgtEl>
                                        <p:attrNameLst>
                                          <p:attrName>style.visibility</p:attrName>
                                        </p:attrNameLst>
                                      </p:cBhvr>
                                      <p:to>
                                        <p:strVal val="visible"/>
                                      </p:to>
                                    </p:set>
                                  </p:childTnLst>
                                </p:cTn>
                              </p:par>
                              <p:par>
                                <p:cTn id="127" presetID="1" presetClass="exit" presetSubtype="0" fill="hold" grpId="1" nodeType="withEffect">
                                  <p:stCondLst>
                                    <p:cond delay="0"/>
                                  </p:stCondLst>
                                  <p:childTnLst>
                                    <p:set>
                                      <p:cBhvr>
                                        <p:cTn id="128" dur="1" fill="hold">
                                          <p:stCondLst>
                                            <p:cond delay="0"/>
                                          </p:stCondLst>
                                        </p:cTn>
                                        <p:tgtEl>
                                          <p:spTgt spid="100"/>
                                        </p:tgtEl>
                                        <p:attrNameLst>
                                          <p:attrName>style.visibility</p:attrName>
                                        </p:attrNameLst>
                                      </p:cBhvr>
                                      <p:to>
                                        <p:strVal val="hidden"/>
                                      </p:to>
                                    </p:set>
                                  </p:childTnLst>
                                </p:cTn>
                              </p:par>
                            </p:childTnLst>
                          </p:cTn>
                        </p:par>
                        <p:par>
                          <p:cTn id="129" fill="hold">
                            <p:stCondLst>
                              <p:cond delay="5000"/>
                            </p:stCondLst>
                            <p:childTnLst>
                              <p:par>
                                <p:cTn id="130" presetID="1" presetClass="entr" presetSubtype="0" fill="hold" grpId="0" nodeType="afterEffect">
                                  <p:stCondLst>
                                    <p:cond delay="500"/>
                                  </p:stCondLst>
                                  <p:childTnLst>
                                    <p:set>
                                      <p:cBhvr>
                                        <p:cTn id="131" dur="1" fill="hold">
                                          <p:stCondLst>
                                            <p:cond delay="0"/>
                                          </p:stCondLst>
                                        </p:cTn>
                                        <p:tgtEl>
                                          <p:spTgt spid="102"/>
                                        </p:tgtEl>
                                        <p:attrNameLst>
                                          <p:attrName>style.visibility</p:attrName>
                                        </p:attrNameLst>
                                      </p:cBhvr>
                                      <p:to>
                                        <p:strVal val="visible"/>
                                      </p:to>
                                    </p:set>
                                  </p:childTnLst>
                                </p:cTn>
                              </p:par>
                              <p:par>
                                <p:cTn id="132" presetID="1" presetClass="exit" presetSubtype="0" fill="hold" grpId="1" nodeType="withEffect">
                                  <p:stCondLst>
                                    <p:cond delay="0"/>
                                  </p:stCondLst>
                                  <p:childTnLst>
                                    <p:set>
                                      <p:cBhvr>
                                        <p:cTn id="133" dur="1" fill="hold">
                                          <p:stCondLst>
                                            <p:cond delay="0"/>
                                          </p:stCondLst>
                                        </p:cTn>
                                        <p:tgtEl>
                                          <p:spTgt spid="96"/>
                                        </p:tgtEl>
                                        <p:attrNameLst>
                                          <p:attrName>style.visibility</p:attrName>
                                        </p:attrNameLst>
                                      </p:cBhvr>
                                      <p:to>
                                        <p:strVal val="hidden"/>
                                      </p:to>
                                    </p:set>
                                  </p:childTnLst>
                                </p:cTn>
                              </p:par>
                            </p:childTnLst>
                          </p:cTn>
                        </p:par>
                        <p:par>
                          <p:cTn id="134" fill="hold">
                            <p:stCondLst>
                              <p:cond delay="5500"/>
                            </p:stCondLst>
                            <p:childTnLst>
                              <p:par>
                                <p:cTn id="135" presetID="1" presetClass="entr" presetSubtype="0" fill="hold" grpId="0" nodeType="afterEffect">
                                  <p:stCondLst>
                                    <p:cond delay="500"/>
                                  </p:stCondLst>
                                  <p:childTnLst>
                                    <p:set>
                                      <p:cBhvr>
                                        <p:cTn id="136" dur="1" fill="hold">
                                          <p:stCondLst>
                                            <p:cond delay="0"/>
                                          </p:stCondLst>
                                        </p:cTn>
                                        <p:tgtEl>
                                          <p:spTgt spid="107"/>
                                        </p:tgtEl>
                                        <p:attrNameLst>
                                          <p:attrName>style.visibility</p:attrName>
                                        </p:attrNameLst>
                                      </p:cBhvr>
                                      <p:to>
                                        <p:strVal val="visible"/>
                                      </p:to>
                                    </p:set>
                                  </p:childTnLst>
                                </p:cTn>
                              </p:par>
                              <p:par>
                                <p:cTn id="137" presetID="1" presetClass="exit" presetSubtype="0" fill="hold" grpId="1" nodeType="withEffect">
                                  <p:stCondLst>
                                    <p:cond delay="0"/>
                                  </p:stCondLst>
                                  <p:childTnLst>
                                    <p:set>
                                      <p:cBhvr>
                                        <p:cTn id="138" dur="1" fill="hold">
                                          <p:stCondLst>
                                            <p:cond delay="0"/>
                                          </p:stCondLst>
                                        </p:cTn>
                                        <p:tgtEl>
                                          <p:spTgt spid="101"/>
                                        </p:tgtEl>
                                        <p:attrNameLst>
                                          <p:attrName>style.visibility</p:attrName>
                                        </p:attrNameLst>
                                      </p:cBhvr>
                                      <p:to>
                                        <p:strVal val="hidden"/>
                                      </p:to>
                                    </p:set>
                                  </p:childTnLst>
                                </p:cTn>
                              </p:par>
                            </p:childTnLst>
                          </p:cTn>
                        </p:par>
                        <p:par>
                          <p:cTn id="139" fill="hold">
                            <p:stCondLst>
                              <p:cond delay="6000"/>
                            </p:stCondLst>
                            <p:childTnLst>
                              <p:par>
                                <p:cTn id="140" presetID="1" presetClass="entr" presetSubtype="0" fill="hold" grpId="0" nodeType="afterEffect">
                                  <p:stCondLst>
                                    <p:cond delay="500"/>
                                  </p:stCondLst>
                                  <p:childTnLst>
                                    <p:set>
                                      <p:cBhvr>
                                        <p:cTn id="141" dur="1" fill="hold">
                                          <p:stCondLst>
                                            <p:cond delay="0"/>
                                          </p:stCondLst>
                                        </p:cTn>
                                        <p:tgtEl>
                                          <p:spTgt spid="105"/>
                                        </p:tgtEl>
                                        <p:attrNameLst>
                                          <p:attrName>style.visibility</p:attrName>
                                        </p:attrNameLst>
                                      </p:cBhvr>
                                      <p:to>
                                        <p:strVal val="visible"/>
                                      </p:to>
                                    </p:set>
                                  </p:childTnLst>
                                </p:cTn>
                              </p:par>
                              <p:par>
                                <p:cTn id="142" presetID="1" presetClass="exit" presetSubtype="0" fill="hold" grpId="1" nodeType="withEffect">
                                  <p:stCondLst>
                                    <p:cond delay="0"/>
                                  </p:stCondLst>
                                  <p:childTnLst>
                                    <p:set>
                                      <p:cBhvr>
                                        <p:cTn id="143" dur="1" fill="hold">
                                          <p:stCondLst>
                                            <p:cond delay="0"/>
                                          </p:stCondLst>
                                        </p:cTn>
                                        <p:tgtEl>
                                          <p:spTgt spid="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58" grpId="0"/>
      <p:bldP spid="58" grpId="1"/>
      <p:bldP spid="58" grpId="2"/>
      <p:bldP spid="59" grpId="0"/>
      <p:bldP spid="59" grpId="1"/>
      <p:bldP spid="59" grpId="2"/>
      <p:bldP spid="60" grpId="0"/>
      <p:bldP spid="60" grpId="1"/>
      <p:bldP spid="60" grpId="2"/>
      <p:bldP spid="61" grpId="0"/>
      <p:bldP spid="61" grpId="1"/>
      <p:bldP spid="61" grpId="2"/>
      <p:bldP spid="62" grpId="0"/>
      <p:bldP spid="62" grpId="1"/>
      <p:bldP spid="62" grpId="2"/>
      <p:bldP spid="63" grpId="0"/>
      <p:bldP spid="63" grpId="1"/>
      <p:bldP spid="63" grpId="2"/>
      <p:bldP spid="70" grpId="0"/>
      <p:bldP spid="70" grpId="1"/>
      <p:bldP spid="71" grpId="0"/>
      <p:bldP spid="71" grpId="1"/>
      <p:bldP spid="72" grpId="0"/>
      <p:bldP spid="72" grpId="1"/>
      <p:bldP spid="73" grpId="0"/>
      <p:bldP spid="73" grpId="1"/>
      <p:bldP spid="74" grpId="0"/>
      <p:bldP spid="74" grpId="1"/>
      <p:bldP spid="75" grpId="0"/>
      <p:bldP spid="7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3" grpId="0"/>
      <p:bldP spid="104" grpId="0"/>
      <p:bldP spid="105" grpId="0"/>
      <p:bldP spid="106" grpId="0"/>
      <p:bldP spid="10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5F6D1D4-337D-36DD-EC38-E4F3E23677C6}"/>
            </a:ext>
          </a:extLst>
        </p:cNvPr>
        <p:cNvGrpSpPr/>
        <p:nvPr/>
      </p:nvGrpSpPr>
      <p:grpSpPr>
        <a:xfrm>
          <a:off x="0" y="0"/>
          <a:ext cx="0" cy="0"/>
          <a:chOff x="0" y="0"/>
          <a:chExt cx="0" cy="0"/>
        </a:xfrm>
      </p:grpSpPr>
      <p:sp>
        <p:nvSpPr>
          <p:cNvPr id="6" name="comic-frame">
            <a:extLst>
              <a:ext uri="{FF2B5EF4-FFF2-40B4-BE49-F238E27FC236}">
                <a16:creationId xmlns:a16="http://schemas.microsoft.com/office/drawing/2014/main" id="{E754C7F4-5B0D-1E81-931C-E4D4907225B3}"/>
              </a:ext>
            </a:extLst>
          </p:cNvPr>
          <p:cNvSpPr/>
          <p:nvPr/>
        </p:nvSpPr>
        <p:spPr>
          <a:xfrm>
            <a:off x="3143250" y="462435"/>
            <a:ext cx="8619194" cy="5558890"/>
          </a:xfrm>
          <a:prstGeom prst="rect">
            <a:avLst/>
          </a:prstGeom>
          <a:solidFill>
            <a:schemeClr val="bg1"/>
          </a:soli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av</a:t>
            </a:r>
          </a:p>
        </p:txBody>
      </p:sp>
      <p:sp>
        <p:nvSpPr>
          <p:cNvPr id="3" name="Slide Number Placeholder 2">
            <a:extLst>
              <a:ext uri="{FF2B5EF4-FFF2-40B4-BE49-F238E27FC236}">
                <a16:creationId xmlns:a16="http://schemas.microsoft.com/office/drawing/2014/main" id="{9F869155-3016-E54B-8F0E-502C281E73A2}"/>
              </a:ext>
            </a:extLst>
          </p:cNvPr>
          <p:cNvSpPr>
            <a:spLocks noGrp="1"/>
          </p:cNvSpPr>
          <p:nvPr>
            <p:ph type="sldNum" sz="quarter" idx="12"/>
          </p:nvPr>
        </p:nvSpPr>
        <p:spPr/>
        <p:txBody>
          <a:bodyPr/>
          <a:lstStyle/>
          <a:p>
            <a:r>
              <a:rPr lang="en-US" dirty="0"/>
              <a:t>#</a:t>
            </a:r>
            <a:fld id="{6992B5C9-27B4-CF48-BB10-5E571F14470A}" type="slidenum">
              <a:rPr lang="en-US" smtClean="0"/>
              <a:pPr/>
              <a:t>17</a:t>
            </a:fld>
            <a:endParaRPr lang="en-US" dirty="0"/>
          </a:p>
        </p:txBody>
      </p:sp>
      <p:sp>
        <p:nvSpPr>
          <p:cNvPr id="5" name="Title 3">
            <a:extLst>
              <a:ext uri="{FF2B5EF4-FFF2-40B4-BE49-F238E27FC236}">
                <a16:creationId xmlns:a16="http://schemas.microsoft.com/office/drawing/2014/main" id="{1318EA7F-D637-1943-D2F1-48ADE5803C29}"/>
              </a:ext>
            </a:extLst>
          </p:cNvPr>
          <p:cNvSpPr txBox="1">
            <a:spLocks/>
          </p:cNvSpPr>
          <p:nvPr/>
        </p:nvSpPr>
        <p:spPr>
          <a:xfrm>
            <a:off x="407999" y="462435"/>
            <a:ext cx="2735251" cy="862114"/>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WHY ENCRYPTION IS IMPORTANT</a:t>
            </a:r>
          </a:p>
        </p:txBody>
      </p:sp>
      <p:sp>
        <p:nvSpPr>
          <p:cNvPr id="8" name="Text">
            <a:extLst>
              <a:ext uri="{FF2B5EF4-FFF2-40B4-BE49-F238E27FC236}">
                <a16:creationId xmlns:a16="http://schemas.microsoft.com/office/drawing/2014/main" id="{26E9C5AE-1939-D960-977F-9C03B596DC8C}"/>
              </a:ext>
            </a:extLst>
          </p:cNvPr>
          <p:cNvSpPr txBox="1">
            <a:spLocks/>
          </p:cNvSpPr>
          <p:nvPr/>
        </p:nvSpPr>
        <p:spPr>
          <a:xfrm>
            <a:off x="407987" y="1324549"/>
            <a:ext cx="2735263" cy="1028313"/>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Encryption protects our private information as it is sent or stored.</a:t>
            </a:r>
          </a:p>
        </p:txBody>
      </p:sp>
      <p:sp>
        <p:nvSpPr>
          <p:cNvPr id="2" name="Text">
            <a:extLst>
              <a:ext uri="{FF2B5EF4-FFF2-40B4-BE49-F238E27FC236}">
                <a16:creationId xmlns:a16="http://schemas.microsoft.com/office/drawing/2014/main" id="{956FD8BD-9B55-1B7E-9A4C-9E1A02624010}"/>
              </a:ext>
            </a:extLst>
          </p:cNvPr>
          <p:cNvSpPr txBox="1">
            <a:spLocks/>
          </p:cNvSpPr>
          <p:nvPr/>
        </p:nvSpPr>
        <p:spPr>
          <a:xfrm>
            <a:off x="407987" y="2352863"/>
            <a:ext cx="2735263" cy="3668462"/>
          </a:xfrm>
          <a:prstGeom prst="rect">
            <a:avLst/>
          </a:prstGeom>
          <a:solidFill>
            <a:schemeClr val="accent6"/>
          </a:solidFill>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endPar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4" name="Group 13">
            <a:extLst>
              <a:ext uri="{FF2B5EF4-FFF2-40B4-BE49-F238E27FC236}">
                <a16:creationId xmlns:a16="http://schemas.microsoft.com/office/drawing/2014/main" id="{0221269E-E7CF-D5A6-AD35-372A099ECF6D}"/>
              </a:ext>
            </a:extLst>
          </p:cNvPr>
          <p:cNvGrpSpPr/>
          <p:nvPr/>
        </p:nvGrpSpPr>
        <p:grpSpPr>
          <a:xfrm>
            <a:off x="3631419" y="1020109"/>
            <a:ext cx="7642856" cy="614975"/>
            <a:chOff x="3564497" y="893492"/>
            <a:chExt cx="7642856" cy="614975"/>
          </a:xfrm>
        </p:grpSpPr>
        <p:sp>
          <p:nvSpPr>
            <p:cNvPr id="4" name="Text">
              <a:extLst>
                <a:ext uri="{FF2B5EF4-FFF2-40B4-BE49-F238E27FC236}">
                  <a16:creationId xmlns:a16="http://schemas.microsoft.com/office/drawing/2014/main" id="{B079F8C1-0614-66A1-CCA6-69C7BD72F444}"/>
                </a:ext>
              </a:extLst>
            </p:cNvPr>
            <p:cNvSpPr txBox="1">
              <a:spLocks/>
            </p:cNvSpPr>
            <p:nvPr/>
          </p:nvSpPr>
          <p:spPr>
            <a:xfrm>
              <a:off x="3564497" y="893492"/>
              <a:ext cx="2229476" cy="609737"/>
            </a:xfrm>
            <a:prstGeom prst="rect">
              <a:avLst/>
            </a:prstGeom>
            <a:solidFill>
              <a:schemeClr val="accent1"/>
            </a:solidFill>
            <a:ln w="25400">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Personal information</a:t>
              </a:r>
            </a:p>
          </p:txBody>
        </p:sp>
        <p:sp>
          <p:nvSpPr>
            <p:cNvPr id="9" name="Text">
              <a:extLst>
                <a:ext uri="{FF2B5EF4-FFF2-40B4-BE49-F238E27FC236}">
                  <a16:creationId xmlns:a16="http://schemas.microsoft.com/office/drawing/2014/main" id="{22A26C05-BE6D-9ECD-49CB-40BA0EEB9979}"/>
                </a:ext>
              </a:extLst>
            </p:cNvPr>
            <p:cNvSpPr txBox="1">
              <a:spLocks/>
            </p:cNvSpPr>
            <p:nvPr/>
          </p:nvSpPr>
          <p:spPr>
            <a:xfrm>
              <a:off x="5986926" y="898730"/>
              <a:ext cx="1488760" cy="609737"/>
            </a:xfrm>
            <a:prstGeom prst="rect">
              <a:avLst/>
            </a:prstGeom>
            <a:solidFill>
              <a:schemeClr val="accent1"/>
            </a:solidFill>
            <a:ln w="25400">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Bank details</a:t>
              </a:r>
            </a:p>
          </p:txBody>
        </p:sp>
        <p:sp>
          <p:nvSpPr>
            <p:cNvPr id="10" name="Text">
              <a:extLst>
                <a:ext uri="{FF2B5EF4-FFF2-40B4-BE49-F238E27FC236}">
                  <a16:creationId xmlns:a16="http://schemas.microsoft.com/office/drawing/2014/main" id="{FB484D33-3882-D1AA-1EAC-E464D82922A2}"/>
                </a:ext>
              </a:extLst>
            </p:cNvPr>
            <p:cNvSpPr txBox="1">
              <a:spLocks/>
            </p:cNvSpPr>
            <p:nvPr/>
          </p:nvSpPr>
          <p:spPr>
            <a:xfrm>
              <a:off x="7668639" y="898730"/>
              <a:ext cx="1410085" cy="609737"/>
            </a:xfrm>
            <a:prstGeom prst="rect">
              <a:avLst/>
            </a:prstGeom>
            <a:solidFill>
              <a:schemeClr val="accent1"/>
            </a:solidFill>
            <a:ln w="25400">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Private files</a:t>
              </a:r>
            </a:p>
          </p:txBody>
        </p:sp>
        <p:sp>
          <p:nvSpPr>
            <p:cNvPr id="11" name="Text">
              <a:extLst>
                <a:ext uri="{FF2B5EF4-FFF2-40B4-BE49-F238E27FC236}">
                  <a16:creationId xmlns:a16="http://schemas.microsoft.com/office/drawing/2014/main" id="{FA170B2B-9A84-9417-23C2-2DB8F7E20807}"/>
                </a:ext>
              </a:extLst>
            </p:cNvPr>
            <p:cNvSpPr txBox="1">
              <a:spLocks/>
            </p:cNvSpPr>
            <p:nvPr/>
          </p:nvSpPr>
          <p:spPr>
            <a:xfrm>
              <a:off x="9271676" y="898730"/>
              <a:ext cx="1935677" cy="609737"/>
            </a:xfrm>
            <a:prstGeom prst="rect">
              <a:avLst/>
            </a:prstGeom>
            <a:solidFill>
              <a:schemeClr val="accent1"/>
            </a:solidFill>
            <a:ln w="25400">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Private messages</a:t>
              </a:r>
            </a:p>
          </p:txBody>
        </p:sp>
      </p:grpSp>
      <p:sp>
        <p:nvSpPr>
          <p:cNvPr id="12" name="Text">
            <a:extLst>
              <a:ext uri="{FF2B5EF4-FFF2-40B4-BE49-F238E27FC236}">
                <a16:creationId xmlns:a16="http://schemas.microsoft.com/office/drawing/2014/main" id="{4518BD0D-3602-84AE-30D9-E05462D5A0A5}"/>
              </a:ext>
            </a:extLst>
          </p:cNvPr>
          <p:cNvSpPr txBox="1">
            <a:spLocks/>
          </p:cNvSpPr>
          <p:nvPr/>
        </p:nvSpPr>
        <p:spPr>
          <a:xfrm>
            <a:off x="6726420" y="3389244"/>
            <a:ext cx="1452853" cy="609737"/>
          </a:xfrm>
          <a:prstGeom prst="rect">
            <a:avLst/>
          </a:prstGeom>
          <a:solidFill>
            <a:schemeClr val="bg1"/>
          </a:solidFill>
          <a:ln w="25400">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Date Centre</a:t>
            </a:r>
          </a:p>
        </p:txBody>
      </p:sp>
      <p:pic>
        <p:nvPicPr>
          <p:cNvPr id="13" name="Graphic 12">
            <a:extLst>
              <a:ext uri="{FF2B5EF4-FFF2-40B4-BE49-F238E27FC236}">
                <a16:creationId xmlns:a16="http://schemas.microsoft.com/office/drawing/2014/main" id="{F417C816-A5A3-C684-C8CC-908F3E03A2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93359" y="2632864"/>
            <a:ext cx="2918977" cy="677866"/>
          </a:xfrm>
          <a:prstGeom prst="rect">
            <a:avLst/>
          </a:prstGeom>
        </p:spPr>
      </p:pic>
      <p:sp>
        <p:nvSpPr>
          <p:cNvPr id="16" name="Text">
            <a:extLst>
              <a:ext uri="{FF2B5EF4-FFF2-40B4-BE49-F238E27FC236}">
                <a16:creationId xmlns:a16="http://schemas.microsoft.com/office/drawing/2014/main" id="{8271B138-9FE5-1369-37C8-6B87F686731D}"/>
              </a:ext>
            </a:extLst>
          </p:cNvPr>
          <p:cNvSpPr txBox="1">
            <a:spLocks/>
          </p:cNvSpPr>
          <p:nvPr/>
        </p:nvSpPr>
        <p:spPr>
          <a:xfrm>
            <a:off x="4275101" y="4866553"/>
            <a:ext cx="1250298" cy="609737"/>
          </a:xfrm>
          <a:prstGeom prst="rect">
            <a:avLst/>
          </a:prstGeom>
          <a:solidFill>
            <a:schemeClr val="accent1"/>
          </a:solidFill>
          <a:ln w="25400">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Ourselves</a:t>
            </a:r>
          </a:p>
        </p:txBody>
      </p:sp>
      <p:sp>
        <p:nvSpPr>
          <p:cNvPr id="17" name="Text">
            <a:extLst>
              <a:ext uri="{FF2B5EF4-FFF2-40B4-BE49-F238E27FC236}">
                <a16:creationId xmlns:a16="http://schemas.microsoft.com/office/drawing/2014/main" id="{23A5030B-3AB1-9C5A-FC85-91DEFE014449}"/>
              </a:ext>
            </a:extLst>
          </p:cNvPr>
          <p:cNvSpPr txBox="1">
            <a:spLocks/>
          </p:cNvSpPr>
          <p:nvPr/>
        </p:nvSpPr>
        <p:spPr>
          <a:xfrm>
            <a:off x="6039879" y="4871791"/>
            <a:ext cx="1909132" cy="609737"/>
          </a:xfrm>
          <a:prstGeom prst="rect">
            <a:avLst/>
          </a:prstGeom>
          <a:solidFill>
            <a:schemeClr val="accent1"/>
          </a:solidFill>
          <a:ln w="25400">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Shops and banks</a:t>
            </a:r>
          </a:p>
        </p:txBody>
      </p:sp>
      <p:sp>
        <p:nvSpPr>
          <p:cNvPr id="24" name="Text">
            <a:extLst>
              <a:ext uri="{FF2B5EF4-FFF2-40B4-BE49-F238E27FC236}">
                <a16:creationId xmlns:a16="http://schemas.microsoft.com/office/drawing/2014/main" id="{5751B5B3-8939-BE67-95BF-AD74AF350BE0}"/>
              </a:ext>
            </a:extLst>
          </p:cNvPr>
          <p:cNvSpPr txBox="1">
            <a:spLocks/>
          </p:cNvSpPr>
          <p:nvPr/>
        </p:nvSpPr>
        <p:spPr>
          <a:xfrm>
            <a:off x="8465399" y="4871791"/>
            <a:ext cx="1987807" cy="609737"/>
          </a:xfrm>
          <a:prstGeom prst="rect">
            <a:avLst/>
          </a:prstGeom>
          <a:solidFill>
            <a:schemeClr val="accent1"/>
          </a:solidFill>
          <a:ln w="25400">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People we choose</a:t>
            </a:r>
          </a:p>
        </p:txBody>
      </p:sp>
      <p:cxnSp>
        <p:nvCxnSpPr>
          <p:cNvPr id="38" name="Straight Connector 37">
            <a:extLst>
              <a:ext uri="{FF2B5EF4-FFF2-40B4-BE49-F238E27FC236}">
                <a16:creationId xmlns:a16="http://schemas.microsoft.com/office/drawing/2014/main" id="{8EC1286A-57DC-C6D8-F70D-557B89C775E3}"/>
              </a:ext>
            </a:extLst>
          </p:cNvPr>
          <p:cNvCxnSpPr>
            <a:cxnSpLocks/>
          </p:cNvCxnSpPr>
          <p:nvPr/>
        </p:nvCxnSpPr>
        <p:spPr>
          <a:xfrm>
            <a:off x="4746157" y="1637843"/>
            <a:ext cx="2052071" cy="916507"/>
          </a:xfrm>
          <a:prstGeom prst="line">
            <a:avLst/>
          </a:prstGeom>
          <a:ln w="31750">
            <a:solidFill>
              <a:schemeClr val="accent2"/>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B66A448D-A32B-EC08-DC4D-3C21B7438EBA}"/>
              </a:ext>
            </a:extLst>
          </p:cNvPr>
          <p:cNvCxnSpPr>
            <a:cxnSpLocks/>
            <a:stCxn id="9" idx="2"/>
          </p:cNvCxnSpPr>
          <p:nvPr/>
        </p:nvCxnSpPr>
        <p:spPr>
          <a:xfrm>
            <a:off x="6798228" y="1635084"/>
            <a:ext cx="604967" cy="919266"/>
          </a:xfrm>
          <a:prstGeom prst="line">
            <a:avLst/>
          </a:prstGeom>
          <a:ln w="31750">
            <a:solidFill>
              <a:schemeClr val="accent2"/>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1A40AFB4-FDC2-E4F6-A4A8-06F02E48D307}"/>
              </a:ext>
            </a:extLst>
          </p:cNvPr>
          <p:cNvCxnSpPr>
            <a:cxnSpLocks/>
          </p:cNvCxnSpPr>
          <p:nvPr/>
        </p:nvCxnSpPr>
        <p:spPr>
          <a:xfrm flipH="1">
            <a:off x="7623313" y="1654712"/>
            <a:ext cx="812135" cy="899638"/>
          </a:xfrm>
          <a:prstGeom prst="line">
            <a:avLst/>
          </a:prstGeom>
          <a:ln w="31750">
            <a:solidFill>
              <a:schemeClr val="accent2"/>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746C5082-8635-8940-6B79-FB17C0BDAB44}"/>
              </a:ext>
            </a:extLst>
          </p:cNvPr>
          <p:cNvCxnSpPr>
            <a:cxnSpLocks/>
          </p:cNvCxnSpPr>
          <p:nvPr/>
        </p:nvCxnSpPr>
        <p:spPr>
          <a:xfrm flipH="1">
            <a:off x="8286988" y="1629706"/>
            <a:ext cx="2166218" cy="924644"/>
          </a:xfrm>
          <a:prstGeom prst="line">
            <a:avLst/>
          </a:prstGeom>
          <a:ln w="31750">
            <a:solidFill>
              <a:schemeClr val="accent2"/>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FD9B06C0-7A89-67F7-B9B1-52A6AA7C0B05}"/>
              </a:ext>
            </a:extLst>
          </p:cNvPr>
          <p:cNvCxnSpPr>
            <a:cxnSpLocks/>
          </p:cNvCxnSpPr>
          <p:nvPr/>
        </p:nvCxnSpPr>
        <p:spPr>
          <a:xfrm flipH="1">
            <a:off x="5235115" y="4039966"/>
            <a:ext cx="1352551" cy="684813"/>
          </a:xfrm>
          <a:prstGeom prst="line">
            <a:avLst/>
          </a:prstGeom>
          <a:ln w="31750">
            <a:solidFill>
              <a:schemeClr val="accent2"/>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DE6987C7-27DE-CEAC-016D-75D3F504D87B}"/>
              </a:ext>
            </a:extLst>
          </p:cNvPr>
          <p:cNvCxnSpPr>
            <a:cxnSpLocks/>
          </p:cNvCxnSpPr>
          <p:nvPr/>
        </p:nvCxnSpPr>
        <p:spPr>
          <a:xfrm flipH="1">
            <a:off x="7246809" y="4145993"/>
            <a:ext cx="193565" cy="614754"/>
          </a:xfrm>
          <a:prstGeom prst="line">
            <a:avLst/>
          </a:prstGeom>
          <a:ln w="31750">
            <a:solidFill>
              <a:schemeClr val="accent2"/>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33C79392-1D5C-46AA-61F3-FE177FBB980E}"/>
              </a:ext>
            </a:extLst>
          </p:cNvPr>
          <p:cNvCxnSpPr>
            <a:cxnSpLocks/>
          </p:cNvCxnSpPr>
          <p:nvPr/>
        </p:nvCxnSpPr>
        <p:spPr>
          <a:xfrm>
            <a:off x="8286988" y="4039966"/>
            <a:ext cx="1015384" cy="684813"/>
          </a:xfrm>
          <a:prstGeom prst="line">
            <a:avLst/>
          </a:prstGeom>
          <a:ln w="31750">
            <a:solidFill>
              <a:schemeClr val="accent2"/>
            </a:solidFill>
            <a:prstDash val="solid"/>
            <a:tailEnd type="triangle"/>
          </a:ln>
        </p:spPr>
        <p:style>
          <a:lnRef idx="2">
            <a:schemeClr val="accent1"/>
          </a:lnRef>
          <a:fillRef idx="0">
            <a:schemeClr val="accent1"/>
          </a:fillRef>
          <a:effectRef idx="1">
            <a:schemeClr val="accent1"/>
          </a:effectRef>
          <a:fontRef idx="minor">
            <a:schemeClr val="tx1"/>
          </a:fontRef>
        </p:style>
      </p:cxnSp>
      <p:pic>
        <p:nvPicPr>
          <p:cNvPr id="136" name="Graphic 135">
            <a:extLst>
              <a:ext uri="{FF2B5EF4-FFF2-40B4-BE49-F238E27FC236}">
                <a16:creationId xmlns:a16="http://schemas.microsoft.com/office/drawing/2014/main" id="{DECB2A74-BBB1-F839-E49F-310A36DB6C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35563" y="4428562"/>
            <a:ext cx="669560" cy="664370"/>
          </a:xfrm>
          <a:prstGeom prst="rect">
            <a:avLst/>
          </a:prstGeom>
        </p:spPr>
      </p:pic>
      <p:pic>
        <p:nvPicPr>
          <p:cNvPr id="137" name="Graphic 136">
            <a:extLst>
              <a:ext uri="{FF2B5EF4-FFF2-40B4-BE49-F238E27FC236}">
                <a16:creationId xmlns:a16="http://schemas.microsoft.com/office/drawing/2014/main" id="{90909335-FCA0-BB4D-56E4-9616FB0DE5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0540" y="4428562"/>
            <a:ext cx="669560" cy="664370"/>
          </a:xfrm>
          <a:prstGeom prst="rect">
            <a:avLst/>
          </a:prstGeom>
        </p:spPr>
      </p:pic>
      <p:pic>
        <p:nvPicPr>
          <p:cNvPr id="138" name="Graphic 137">
            <a:extLst>
              <a:ext uri="{FF2B5EF4-FFF2-40B4-BE49-F238E27FC236}">
                <a16:creationId xmlns:a16="http://schemas.microsoft.com/office/drawing/2014/main" id="{4A318178-B54F-5E36-5323-E1A9F0C29B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15356" y="4428562"/>
            <a:ext cx="669560" cy="664370"/>
          </a:xfrm>
          <a:prstGeom prst="rect">
            <a:avLst/>
          </a:prstGeom>
        </p:spPr>
      </p:pic>
      <p:sp>
        <p:nvSpPr>
          <p:cNvPr id="147" name="Text">
            <a:extLst>
              <a:ext uri="{FF2B5EF4-FFF2-40B4-BE49-F238E27FC236}">
                <a16:creationId xmlns:a16="http://schemas.microsoft.com/office/drawing/2014/main" id="{508ACBFD-1C65-3153-2320-FB47F115BC96}"/>
              </a:ext>
            </a:extLst>
          </p:cNvPr>
          <p:cNvSpPr txBox="1">
            <a:spLocks/>
          </p:cNvSpPr>
          <p:nvPr/>
        </p:nvSpPr>
        <p:spPr>
          <a:xfrm>
            <a:off x="1059482" y="3159870"/>
            <a:ext cx="1776499" cy="609737"/>
          </a:xfrm>
          <a:prstGeom prst="rect">
            <a:avLst/>
          </a:prstGeom>
          <a:solidFill>
            <a:schemeClr val="bg1"/>
          </a:solidFill>
          <a:ln w="25400">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Criminals</a:t>
            </a:r>
          </a:p>
        </p:txBody>
      </p:sp>
      <p:sp>
        <p:nvSpPr>
          <p:cNvPr id="149" name="Text">
            <a:extLst>
              <a:ext uri="{FF2B5EF4-FFF2-40B4-BE49-F238E27FC236}">
                <a16:creationId xmlns:a16="http://schemas.microsoft.com/office/drawing/2014/main" id="{80B8751B-204E-A26C-6BBB-671876843C8D}"/>
              </a:ext>
            </a:extLst>
          </p:cNvPr>
          <p:cNvSpPr txBox="1">
            <a:spLocks/>
          </p:cNvSpPr>
          <p:nvPr/>
        </p:nvSpPr>
        <p:spPr>
          <a:xfrm>
            <a:off x="1059483" y="4561684"/>
            <a:ext cx="1782301" cy="609737"/>
          </a:xfrm>
          <a:prstGeom prst="rect">
            <a:avLst/>
          </a:prstGeom>
          <a:solidFill>
            <a:schemeClr val="bg1"/>
          </a:solidFill>
          <a:ln w="25400">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Random people</a:t>
            </a:r>
          </a:p>
        </p:txBody>
      </p:sp>
      <p:pic>
        <p:nvPicPr>
          <p:cNvPr id="150" name="Graphic 149">
            <a:extLst>
              <a:ext uri="{FF2B5EF4-FFF2-40B4-BE49-F238E27FC236}">
                <a16:creationId xmlns:a16="http://schemas.microsoft.com/office/drawing/2014/main" id="{CC9BCF89-19C0-FA3E-78C8-A33618A524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5311" y="2986989"/>
            <a:ext cx="700703" cy="716274"/>
          </a:xfrm>
          <a:prstGeom prst="rect">
            <a:avLst/>
          </a:prstGeom>
        </p:spPr>
      </p:pic>
      <p:pic>
        <p:nvPicPr>
          <p:cNvPr id="151" name="Graphic 150">
            <a:extLst>
              <a:ext uri="{FF2B5EF4-FFF2-40B4-BE49-F238E27FC236}">
                <a16:creationId xmlns:a16="http://schemas.microsoft.com/office/drawing/2014/main" id="{1E38E94D-2C61-2A5C-33FB-0BE04BDDB1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5311" y="4406226"/>
            <a:ext cx="700703" cy="716274"/>
          </a:xfrm>
          <a:prstGeom prst="rect">
            <a:avLst/>
          </a:prstGeom>
        </p:spPr>
      </p:pic>
    </p:spTree>
    <p:extLst>
      <p:ext uri="{BB962C8B-B14F-4D97-AF65-F5344CB8AC3E}">
        <p14:creationId xmlns:p14="http://schemas.microsoft.com/office/powerpoint/2010/main" val="3291516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E31A55D-94E9-1214-A3D9-53BDF4F7A65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B5CEF2-5617-A9AB-82C1-9B9785330433}"/>
              </a:ext>
            </a:extLst>
          </p:cNvPr>
          <p:cNvSpPr>
            <a:spLocks noGrp="1"/>
          </p:cNvSpPr>
          <p:nvPr>
            <p:ph type="sldNum" sz="quarter" idx="12"/>
          </p:nvPr>
        </p:nvSpPr>
        <p:spPr/>
        <p:txBody>
          <a:bodyPr/>
          <a:lstStyle/>
          <a:p>
            <a:r>
              <a:rPr lang="en-US" dirty="0"/>
              <a:t>#</a:t>
            </a:r>
            <a:fld id="{6992B5C9-27B4-CF48-BB10-5E571F14470A}" type="slidenum">
              <a:rPr lang="en-US" smtClean="0"/>
              <a:pPr/>
              <a:t>18</a:t>
            </a:fld>
            <a:endParaRPr lang="en-US" dirty="0"/>
          </a:p>
        </p:txBody>
      </p:sp>
      <p:sp>
        <p:nvSpPr>
          <p:cNvPr id="5" name="Title 3">
            <a:extLst>
              <a:ext uri="{FF2B5EF4-FFF2-40B4-BE49-F238E27FC236}">
                <a16:creationId xmlns:a16="http://schemas.microsoft.com/office/drawing/2014/main" id="{BDAC9028-C943-9AC4-B731-BEF37D8EA952}"/>
              </a:ext>
            </a:extLst>
          </p:cNvPr>
          <p:cNvSpPr txBox="1">
            <a:spLocks/>
          </p:cNvSpPr>
          <p:nvPr/>
        </p:nvSpPr>
        <p:spPr>
          <a:xfrm>
            <a:off x="407999" y="462435"/>
            <a:ext cx="11376014" cy="612815"/>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SUPERHERO CHALLENGE: BE SAFE WITH ENCRYPTION</a:t>
            </a:r>
          </a:p>
        </p:txBody>
      </p:sp>
      <p:sp>
        <p:nvSpPr>
          <p:cNvPr id="8" name="Text">
            <a:extLst>
              <a:ext uri="{FF2B5EF4-FFF2-40B4-BE49-F238E27FC236}">
                <a16:creationId xmlns:a16="http://schemas.microsoft.com/office/drawing/2014/main" id="{20F29EDC-CBC4-DFFD-C15B-BEA0043191CC}"/>
              </a:ext>
            </a:extLst>
          </p:cNvPr>
          <p:cNvSpPr txBox="1">
            <a:spLocks/>
          </p:cNvSpPr>
          <p:nvPr/>
        </p:nvSpPr>
        <p:spPr>
          <a:xfrm>
            <a:off x="407986" y="1224000"/>
            <a:ext cx="11376014" cy="870834"/>
          </a:xfrm>
          <a:prstGeom prst="rect">
            <a:avLst/>
          </a:prstGeom>
          <a:solidFill>
            <a:schemeClr val="bg1"/>
          </a:solidFill>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A Caesar cipher encrypts a message by shifting each letter by a fixed number.</a:t>
            </a:r>
          </a:p>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This Caesar cipher shifts each letter by +3,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e.g. A becomes D: HELLO becomes KHOOR</a:t>
            </a:r>
          </a:p>
        </p:txBody>
      </p:sp>
      <p:sp>
        <p:nvSpPr>
          <p:cNvPr id="7" name="Text">
            <a:extLst>
              <a:ext uri="{FF2B5EF4-FFF2-40B4-BE49-F238E27FC236}">
                <a16:creationId xmlns:a16="http://schemas.microsoft.com/office/drawing/2014/main" id="{221759C3-8FCA-6493-A9BC-D4894EF8B6C6}"/>
              </a:ext>
            </a:extLst>
          </p:cNvPr>
          <p:cNvSpPr txBox="1">
            <a:spLocks/>
          </p:cNvSpPr>
          <p:nvPr/>
        </p:nvSpPr>
        <p:spPr>
          <a:xfrm>
            <a:off x="407986" y="2094834"/>
            <a:ext cx="11376014" cy="1582644"/>
          </a:xfrm>
          <a:prstGeom prst="rect">
            <a:avLst/>
          </a:prstGeom>
          <a:solidFill>
            <a:schemeClr val="bg1"/>
          </a:solidFill>
          <a:ln w="28575">
            <a:solidFill>
              <a:schemeClr val="tx1"/>
            </a:solidFill>
          </a:ln>
        </p:spPr>
        <p:txBody>
          <a:bodyPr vert="horz" wrap="square" lIns="180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1800" dirty="0">
                <a:solidFill>
                  <a:schemeClr val="accent2"/>
                </a:solidFill>
                <a:latin typeface="Tahoma" panose="020B0604030504040204" pitchFamily="34" charset="0"/>
                <a:ea typeface="Tahoma" panose="020B0604030504040204" pitchFamily="34" charset="0"/>
                <a:cs typeface="Tahoma" panose="020B0604030504040204" pitchFamily="34" charset="0"/>
              </a:rPr>
              <a:t>A</a:t>
            </a: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   B   C   </a:t>
            </a:r>
            <a:r>
              <a:rPr lang="en-US" sz="1800" dirty="0">
                <a:solidFill>
                  <a:schemeClr val="accent2"/>
                </a:solidFill>
                <a:latin typeface="Tahoma" panose="020B0604030504040204" pitchFamily="34" charset="0"/>
                <a:ea typeface="Tahoma" panose="020B0604030504040204" pitchFamily="34" charset="0"/>
                <a:cs typeface="Tahoma" panose="020B0604030504040204" pitchFamily="34" charset="0"/>
              </a:rPr>
              <a:t>D</a:t>
            </a: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   E   F   G   </a:t>
            </a:r>
            <a:r>
              <a:rPr lang="en-US" sz="1800" dirty="0">
                <a:solidFill>
                  <a:schemeClr val="accent1"/>
                </a:solidFill>
                <a:latin typeface="Tahoma" panose="020B0604030504040204" pitchFamily="34" charset="0"/>
                <a:ea typeface="Tahoma" panose="020B0604030504040204" pitchFamily="34" charset="0"/>
                <a:cs typeface="Tahoma" panose="020B0604030504040204" pitchFamily="34" charset="0"/>
              </a:rPr>
              <a:t>H</a:t>
            </a: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   I   J   </a:t>
            </a:r>
            <a:r>
              <a:rPr lang="en-US" sz="1800" dirty="0">
                <a:solidFill>
                  <a:schemeClr val="accent1"/>
                </a:solidFill>
                <a:latin typeface="Tahoma" panose="020B0604030504040204" pitchFamily="34" charset="0"/>
                <a:ea typeface="Tahoma" panose="020B0604030504040204" pitchFamily="34" charset="0"/>
                <a:cs typeface="Tahoma" panose="020B0604030504040204" pitchFamily="34" charset="0"/>
              </a:rPr>
              <a:t>K</a:t>
            </a: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   L   M   N   O   P   Q   R   S   T   U   V   W   X   Y   Z</a:t>
            </a:r>
          </a:p>
        </p:txBody>
      </p:sp>
      <p:cxnSp>
        <p:nvCxnSpPr>
          <p:cNvPr id="4" name="Straight Arrow Connector 3">
            <a:extLst>
              <a:ext uri="{FF2B5EF4-FFF2-40B4-BE49-F238E27FC236}">
                <a16:creationId xmlns:a16="http://schemas.microsoft.com/office/drawing/2014/main" id="{0F7B8A31-6DF5-9C31-AA7B-44A4420ED2EE}"/>
              </a:ext>
            </a:extLst>
          </p:cNvPr>
          <p:cNvCxnSpPr/>
          <p:nvPr/>
        </p:nvCxnSpPr>
        <p:spPr>
          <a:xfrm>
            <a:off x="1549607" y="2604052"/>
            <a:ext cx="1173715" cy="0"/>
          </a:xfrm>
          <a:prstGeom prst="straightConnector1">
            <a:avLst/>
          </a:prstGeom>
          <a:ln w="28575">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9206B527-723D-852E-1CA3-CE9158110968}"/>
              </a:ext>
            </a:extLst>
          </p:cNvPr>
          <p:cNvCxnSpPr>
            <a:cxnSpLocks/>
          </p:cNvCxnSpPr>
          <p:nvPr/>
        </p:nvCxnSpPr>
        <p:spPr>
          <a:xfrm>
            <a:off x="4006919" y="3160643"/>
            <a:ext cx="1111803" cy="0"/>
          </a:xfrm>
          <a:prstGeom prst="straightConnector1">
            <a:avLst/>
          </a:prstGeom>
          <a:ln w="28575">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10" name="Text">
            <a:extLst>
              <a:ext uri="{FF2B5EF4-FFF2-40B4-BE49-F238E27FC236}">
                <a16:creationId xmlns:a16="http://schemas.microsoft.com/office/drawing/2014/main" id="{86247FD0-5ED7-AC06-B2EE-574870C597D9}"/>
              </a:ext>
            </a:extLst>
          </p:cNvPr>
          <p:cNvSpPr txBox="1">
            <a:spLocks/>
          </p:cNvSpPr>
          <p:nvPr/>
        </p:nvSpPr>
        <p:spPr>
          <a:xfrm>
            <a:off x="407986" y="3834597"/>
            <a:ext cx="6551614" cy="2118941"/>
          </a:xfrm>
          <a:prstGeom prst="rect">
            <a:avLst/>
          </a:prstGeom>
          <a:solidFill>
            <a:schemeClr val="bg1"/>
          </a:solidFill>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The four students' files are encrypted.</a:t>
            </a:r>
          </a:p>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Decrypt the first two words of each file by identifying whether it shifts by +1, +3 or +5 letters.</a:t>
            </a:r>
          </a:p>
        </p:txBody>
      </p:sp>
      <p:sp>
        <p:nvSpPr>
          <p:cNvPr id="15" name="frame-purple">
            <a:extLst>
              <a:ext uri="{FF2B5EF4-FFF2-40B4-BE49-F238E27FC236}">
                <a16:creationId xmlns:a16="http://schemas.microsoft.com/office/drawing/2014/main" id="{FA3DB5D2-8827-A9E4-B1D2-E0F5CE006E98}"/>
              </a:ext>
            </a:extLst>
          </p:cNvPr>
          <p:cNvSpPr/>
          <p:nvPr/>
        </p:nvSpPr>
        <p:spPr>
          <a:xfrm>
            <a:off x="7223332" y="3826565"/>
            <a:ext cx="4560681" cy="2043650"/>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noAutofit/>
          </a:bodyPr>
          <a:lstStyle/>
          <a:p>
            <a:pPr>
              <a:spcBef>
                <a:spcPts val="500"/>
              </a:spcBef>
              <a:spcAft>
                <a:spcPts val="500"/>
              </a:spcAft>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REMEMBER:</a:t>
            </a:r>
          </a:p>
          <a:p>
            <a:pPr>
              <a:spcBef>
                <a:spcPts val="500"/>
              </a:spcBef>
            </a:pPr>
            <a:r>
              <a:rPr lang="en-US" sz="1600" dirty="0">
                <a:solidFill>
                  <a:schemeClr val="tx1"/>
                </a:solidFill>
                <a:latin typeface="Tahoma"/>
                <a:ea typeface="Tahoma"/>
                <a:cs typeface="Tahoma"/>
              </a:rPr>
              <a:t>To decrypt, you need to go in the other direction, -3: e.g. D becomes A again</a:t>
            </a:r>
          </a:p>
          <a:p>
            <a:pPr algn="ctr">
              <a:spcBef>
                <a:spcPts val="500"/>
              </a:spcBef>
            </a:pP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spcBef>
                <a:spcPts val="500"/>
              </a:spcBef>
            </a:pP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   B   C   D</a:t>
            </a:r>
          </a:p>
        </p:txBody>
      </p:sp>
      <p:cxnSp>
        <p:nvCxnSpPr>
          <p:cNvPr id="16" name="Straight Arrow Connector 15">
            <a:extLst>
              <a:ext uri="{FF2B5EF4-FFF2-40B4-BE49-F238E27FC236}">
                <a16:creationId xmlns:a16="http://schemas.microsoft.com/office/drawing/2014/main" id="{FFC75388-8731-A6A5-6E84-C01AE62B2049}"/>
              </a:ext>
            </a:extLst>
          </p:cNvPr>
          <p:cNvCxnSpPr>
            <a:cxnSpLocks/>
          </p:cNvCxnSpPr>
          <p:nvPr/>
        </p:nvCxnSpPr>
        <p:spPr>
          <a:xfrm flipH="1">
            <a:off x="8904288" y="5099761"/>
            <a:ext cx="1157840" cy="0"/>
          </a:xfrm>
          <a:prstGeom prst="straightConnector1">
            <a:avLst/>
          </a:prstGeom>
          <a:ln w="28575">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848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animEffect transition="in" filter="fade">
                                      <p:cBhvr>
                                        <p:cTn id="9"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E05EE90-B4E1-87C4-7626-4A2BA2D92C0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6278E7-C8A0-6AA3-B6B1-B43036964BAE}"/>
              </a:ext>
            </a:extLst>
          </p:cNvPr>
          <p:cNvSpPr>
            <a:spLocks noGrp="1"/>
          </p:cNvSpPr>
          <p:nvPr>
            <p:ph type="sldNum" sz="quarter" idx="12"/>
          </p:nvPr>
        </p:nvSpPr>
        <p:spPr/>
        <p:txBody>
          <a:bodyPr/>
          <a:lstStyle/>
          <a:p>
            <a:r>
              <a:rPr lang="en-US" dirty="0"/>
              <a:t>#</a:t>
            </a:r>
            <a:fld id="{6992B5C9-27B4-CF48-BB10-5E571F14470A}" type="slidenum">
              <a:rPr lang="en-US" smtClean="0"/>
              <a:pPr/>
              <a:t>19</a:t>
            </a:fld>
            <a:endParaRPr lang="en-US" dirty="0"/>
          </a:p>
        </p:txBody>
      </p:sp>
      <p:sp>
        <p:nvSpPr>
          <p:cNvPr id="5" name="Title 3">
            <a:extLst>
              <a:ext uri="{FF2B5EF4-FFF2-40B4-BE49-F238E27FC236}">
                <a16:creationId xmlns:a16="http://schemas.microsoft.com/office/drawing/2014/main" id="{3890BEB2-4203-C1AD-B46C-EAFE494A7ECD}"/>
              </a:ext>
            </a:extLst>
          </p:cNvPr>
          <p:cNvSpPr txBox="1">
            <a:spLocks/>
          </p:cNvSpPr>
          <p:nvPr/>
        </p:nvSpPr>
        <p:spPr>
          <a:xfrm>
            <a:off x="407999" y="462435"/>
            <a:ext cx="11376014" cy="612815"/>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SUPERHERO CHALLENGE: BE SAFE WITH ENCRYPTION</a:t>
            </a:r>
          </a:p>
        </p:txBody>
      </p:sp>
      <p:sp>
        <p:nvSpPr>
          <p:cNvPr id="8" name="Text">
            <a:extLst>
              <a:ext uri="{FF2B5EF4-FFF2-40B4-BE49-F238E27FC236}">
                <a16:creationId xmlns:a16="http://schemas.microsoft.com/office/drawing/2014/main" id="{E87A1AC9-9F71-37A6-F77E-D3BBAB22CC9E}"/>
              </a:ext>
            </a:extLst>
          </p:cNvPr>
          <p:cNvSpPr txBox="1">
            <a:spLocks/>
          </p:cNvSpPr>
          <p:nvPr/>
        </p:nvSpPr>
        <p:spPr>
          <a:xfrm>
            <a:off x="407986" y="1224000"/>
            <a:ext cx="11376014" cy="870834"/>
          </a:xfrm>
          <a:prstGeom prst="rect">
            <a:avLst/>
          </a:prstGeom>
          <a:solidFill>
            <a:schemeClr val="bg1"/>
          </a:solidFill>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The encrypted messages below have been shifted by +1, +3 or +5 letters.</a:t>
            </a:r>
          </a:p>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Count backwards on the alphabet below to identify each shift and decode each message.</a:t>
            </a:r>
          </a:p>
        </p:txBody>
      </p:sp>
      <p:graphicFrame>
        <p:nvGraphicFramePr>
          <p:cNvPr id="12" name="Table 11">
            <a:extLst>
              <a:ext uri="{FF2B5EF4-FFF2-40B4-BE49-F238E27FC236}">
                <a16:creationId xmlns:a16="http://schemas.microsoft.com/office/drawing/2014/main" id="{EE693912-867F-CC7F-5328-8E815653DEA3}"/>
              </a:ext>
            </a:extLst>
          </p:cNvPr>
          <p:cNvGraphicFramePr>
            <a:graphicFrameLocks noGrp="1"/>
          </p:cNvGraphicFramePr>
          <p:nvPr>
            <p:extLst>
              <p:ext uri="{D42A27DB-BD31-4B8C-83A1-F6EECF244321}">
                <p14:modId xmlns:p14="http://schemas.microsoft.com/office/powerpoint/2010/main" val="1241147727"/>
              </p:ext>
            </p:extLst>
          </p:nvPr>
        </p:nvGraphicFramePr>
        <p:xfrm>
          <a:off x="407988" y="3429000"/>
          <a:ext cx="11376025" cy="2591236"/>
        </p:xfrm>
        <a:graphic>
          <a:graphicData uri="http://schemas.openxmlformats.org/drawingml/2006/table">
            <a:tbl>
              <a:tblPr firstRow="1" bandRow="1">
                <a:tableStyleId>{5940675A-B579-460E-94D1-54222C63F5DA}</a:tableStyleId>
              </a:tblPr>
              <a:tblGrid>
                <a:gridCol w="1841833">
                  <a:extLst>
                    <a:ext uri="{9D8B030D-6E8A-4147-A177-3AD203B41FA5}">
                      <a16:colId xmlns:a16="http://schemas.microsoft.com/office/drawing/2014/main" val="2580376501"/>
                    </a:ext>
                  </a:extLst>
                </a:gridCol>
                <a:gridCol w="3178064">
                  <a:extLst>
                    <a:ext uri="{9D8B030D-6E8A-4147-A177-3AD203B41FA5}">
                      <a16:colId xmlns:a16="http://schemas.microsoft.com/office/drawing/2014/main" val="2220646670"/>
                    </a:ext>
                  </a:extLst>
                </a:gridCol>
                <a:gridCol w="3178064">
                  <a:extLst>
                    <a:ext uri="{9D8B030D-6E8A-4147-A177-3AD203B41FA5}">
                      <a16:colId xmlns:a16="http://schemas.microsoft.com/office/drawing/2014/main" val="3940143248"/>
                    </a:ext>
                  </a:extLst>
                </a:gridCol>
                <a:gridCol w="3178064">
                  <a:extLst>
                    <a:ext uri="{9D8B030D-6E8A-4147-A177-3AD203B41FA5}">
                      <a16:colId xmlns:a16="http://schemas.microsoft.com/office/drawing/2014/main" val="920062703"/>
                    </a:ext>
                  </a:extLst>
                </a:gridCol>
              </a:tblGrid>
              <a:tr h="580128">
                <a:tc>
                  <a:txBody>
                    <a:bodyPr/>
                    <a:lstStyle/>
                    <a:p>
                      <a:pPr algn="ctr"/>
                      <a:endParaRPr lang="en-GB" sz="1400" b="1" dirty="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ahoma" panose="020B0604030504040204" pitchFamily="34" charset="0"/>
                          <a:ea typeface="Tahoma" panose="020B0604030504040204" pitchFamily="34" charset="0"/>
                          <a:cs typeface="Tahoma" panose="020B0604030504040204" pitchFamily="34" charset="0"/>
                        </a:rPr>
                        <a:t>Encrypted message</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Shift – how many letters?</a:t>
                      </a:r>
                      <a:endParaRPr lang="en-GB" sz="1400" b="1" dirty="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Decrypted message</a:t>
                      </a:r>
                      <a:endParaRPr lang="en-GB" sz="1400" dirty="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3676057"/>
                  </a:ext>
                </a:extLst>
              </a:tr>
              <a:tr h="502777">
                <a:tc>
                  <a:txBody>
                    <a:bodyPr/>
                    <a:lstStyle/>
                    <a:p>
                      <a:pPr algn="ctr"/>
                      <a:r>
                        <a:rPr lang="en-GB" sz="1400" b="1" dirty="0">
                          <a:latin typeface="Tahoma" panose="020B0604030504040204" pitchFamily="34" charset="0"/>
                          <a:ea typeface="Tahoma" panose="020B0604030504040204" pitchFamily="34" charset="0"/>
                          <a:cs typeface="Tahoma" panose="020B0604030504040204" pitchFamily="34" charset="0"/>
                        </a:rPr>
                        <a:t>Poppy</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ts val="2100"/>
                        </a:lnSpc>
                        <a:buNone/>
                      </a:pPr>
                      <a:r>
                        <a:rPr lang="en-GB" sz="14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GDWD FHQWUH</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b="1" dirty="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dirty="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81155"/>
                  </a:ext>
                </a:extLst>
              </a:tr>
              <a:tr h="502777">
                <a:tc>
                  <a:txBody>
                    <a:bodyPr/>
                    <a:lstStyle/>
                    <a:p>
                      <a:pPr algn="ctr"/>
                      <a:r>
                        <a:rPr lang="en-GB" sz="1400" b="1" dirty="0">
                          <a:latin typeface="Tahoma" panose="020B0604030504040204" pitchFamily="34" charset="0"/>
                          <a:ea typeface="Tahoma" panose="020B0604030504040204" pitchFamily="34" charset="0"/>
                          <a:cs typeface="Tahoma" panose="020B0604030504040204" pitchFamily="34" charset="0"/>
                        </a:rPr>
                        <a:t>Shayma</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ts val="2100"/>
                        </a:lnSpc>
                        <a:buNone/>
                      </a:pPr>
                      <a:r>
                        <a:rPr lang="en-GB" sz="14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GNSFWD KNQJ</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b="1" dirty="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dirty="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1098904"/>
                  </a:ext>
                </a:extLst>
              </a:tr>
              <a:tr h="502777">
                <a:tc>
                  <a:txBody>
                    <a:bodyPr/>
                    <a:lstStyle/>
                    <a:p>
                      <a:pPr algn="ctr"/>
                      <a:r>
                        <a:rPr lang="en-GB" sz="1400" b="1" dirty="0">
                          <a:latin typeface="Tahoma" panose="020B0604030504040204" pitchFamily="34" charset="0"/>
                          <a:ea typeface="Tahoma" panose="020B0604030504040204" pitchFamily="34" charset="0"/>
                          <a:cs typeface="Tahoma" panose="020B0604030504040204" pitchFamily="34" charset="0"/>
                        </a:rPr>
                        <a:t>Adam</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ts val="2100"/>
                        </a:lnSpc>
                        <a:buNone/>
                      </a:pPr>
                      <a:r>
                        <a:rPr lang="en-GB" sz="14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OFUXPSL TXJUDI</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b="1" dirty="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dirty="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4535208"/>
                  </a:ext>
                </a:extLst>
              </a:tr>
              <a:tr h="502777">
                <a:tc>
                  <a:txBody>
                    <a:bodyPr/>
                    <a:lstStyle/>
                    <a:p>
                      <a:pPr algn="ctr"/>
                      <a:r>
                        <a:rPr lang="en-GB" sz="1400" b="1" dirty="0">
                          <a:latin typeface="Tahoma" panose="020B0604030504040204" pitchFamily="34" charset="0"/>
                          <a:ea typeface="Tahoma" panose="020B0604030504040204" pitchFamily="34" charset="0"/>
                          <a:cs typeface="Tahoma" panose="020B0604030504040204" pitchFamily="34" charset="0"/>
                        </a:rPr>
                        <a:t>Joe</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ts val="2100"/>
                        </a:lnSpc>
                        <a:buNone/>
                      </a:pPr>
                      <a:r>
                        <a:rPr lang="en-GB" sz="14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FOLHQW GHYLFH</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b="1" dirty="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dirty="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1886529"/>
                  </a:ext>
                </a:extLst>
              </a:tr>
            </a:tbl>
          </a:graphicData>
        </a:graphic>
      </p:graphicFrame>
      <p:pic>
        <p:nvPicPr>
          <p:cNvPr id="13" name="flash-print">
            <a:extLst>
              <a:ext uri="{FF2B5EF4-FFF2-40B4-BE49-F238E27FC236}">
                <a16:creationId xmlns:a16="http://schemas.microsoft.com/office/drawing/2014/main" id="{54EDA01B-EFB7-3A7C-0342-9369710CCB8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995287" y="237600"/>
            <a:ext cx="1788726" cy="1099412"/>
          </a:xfrm>
          <a:prstGeom prst="rect">
            <a:avLst/>
          </a:prstGeom>
        </p:spPr>
      </p:pic>
      <p:sp>
        <p:nvSpPr>
          <p:cNvPr id="7" name="Text">
            <a:extLst>
              <a:ext uri="{FF2B5EF4-FFF2-40B4-BE49-F238E27FC236}">
                <a16:creationId xmlns:a16="http://schemas.microsoft.com/office/drawing/2014/main" id="{4025560D-0AA0-F055-A17D-5886A95CEC07}"/>
              </a:ext>
            </a:extLst>
          </p:cNvPr>
          <p:cNvSpPr txBox="1">
            <a:spLocks/>
          </p:cNvSpPr>
          <p:nvPr/>
        </p:nvSpPr>
        <p:spPr>
          <a:xfrm>
            <a:off x="407986" y="2094834"/>
            <a:ext cx="11376014" cy="1172817"/>
          </a:xfrm>
          <a:prstGeom prst="rect">
            <a:avLst/>
          </a:prstGeom>
          <a:solidFill>
            <a:schemeClr val="bg1"/>
          </a:solidFill>
          <a:ln w="28575">
            <a:solidFill>
              <a:schemeClr val="tx1"/>
            </a:solidFill>
          </a:ln>
        </p:spPr>
        <p:txBody>
          <a:bodyPr vert="horz" wrap="square" lIns="180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A   B   C   D   E   F   G   H   I   J   K   L   M   N   O   P   Q   R   S   T   U   V   W   X   Y   Z</a:t>
            </a:r>
          </a:p>
        </p:txBody>
      </p:sp>
      <p:cxnSp>
        <p:nvCxnSpPr>
          <p:cNvPr id="17" name="Elbow Connector 16">
            <a:extLst>
              <a:ext uri="{FF2B5EF4-FFF2-40B4-BE49-F238E27FC236}">
                <a16:creationId xmlns:a16="http://schemas.microsoft.com/office/drawing/2014/main" id="{E26F929B-D336-24DF-A583-EF4CFFBD1516}"/>
              </a:ext>
            </a:extLst>
          </p:cNvPr>
          <p:cNvCxnSpPr>
            <a:cxnSpLocks/>
          </p:cNvCxnSpPr>
          <p:nvPr/>
        </p:nvCxnSpPr>
        <p:spPr>
          <a:xfrm>
            <a:off x="1349513" y="2671178"/>
            <a:ext cx="9235661" cy="294490"/>
          </a:xfrm>
          <a:prstGeom prst="bentConnector3">
            <a:avLst>
              <a:gd name="adj1" fmla="val -1656"/>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Elbow Connector 32">
            <a:extLst>
              <a:ext uri="{FF2B5EF4-FFF2-40B4-BE49-F238E27FC236}">
                <a16:creationId xmlns:a16="http://schemas.microsoft.com/office/drawing/2014/main" id="{5F348E04-CB8F-5EF4-C8EC-4520C8EBFEE1}"/>
              </a:ext>
            </a:extLst>
          </p:cNvPr>
          <p:cNvCxnSpPr>
            <a:cxnSpLocks/>
          </p:cNvCxnSpPr>
          <p:nvPr/>
        </p:nvCxnSpPr>
        <p:spPr>
          <a:xfrm flipH="1" flipV="1">
            <a:off x="1549607" y="2376688"/>
            <a:ext cx="9235661" cy="294490"/>
          </a:xfrm>
          <a:prstGeom prst="bentConnector3">
            <a:avLst>
              <a:gd name="adj1" fmla="val -1656"/>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8000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726A9CB-E4DF-CA33-4F30-5B8066695E3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8EE1E2-F1D5-90DA-95A5-BC55D00C1C76}"/>
              </a:ext>
            </a:extLst>
          </p:cNvPr>
          <p:cNvSpPr>
            <a:spLocks noGrp="1"/>
          </p:cNvSpPr>
          <p:nvPr>
            <p:ph type="sldNum" sz="quarter" idx="12"/>
          </p:nvPr>
        </p:nvSpPr>
        <p:spPr/>
        <p:txBody>
          <a:bodyPr/>
          <a:lstStyle/>
          <a:p>
            <a:r>
              <a:rPr lang="en-US" dirty="0"/>
              <a:t>#</a:t>
            </a:r>
            <a:fld id="{6992B5C9-27B4-CF48-BB10-5E571F14470A}" type="slidenum">
              <a:rPr lang="en-US" smtClean="0"/>
              <a:pPr/>
              <a:t>2</a:t>
            </a:fld>
            <a:endParaRPr lang="en-US" dirty="0"/>
          </a:p>
        </p:txBody>
      </p:sp>
      <p:sp>
        <p:nvSpPr>
          <p:cNvPr id="2" name="Title 1">
            <a:extLst>
              <a:ext uri="{FF2B5EF4-FFF2-40B4-BE49-F238E27FC236}">
                <a16:creationId xmlns:a16="http://schemas.microsoft.com/office/drawing/2014/main" id="{CB63D3AC-94C4-87DE-0171-130D43BA5F66}"/>
              </a:ext>
            </a:extLst>
          </p:cNvPr>
          <p:cNvSpPr>
            <a:spLocks noGrp="1"/>
          </p:cNvSpPr>
          <p:nvPr>
            <p:ph type="title" idx="4294967295"/>
          </p:nvPr>
        </p:nvSpPr>
        <p:spPr>
          <a:xfrm>
            <a:off x="413998" y="460800"/>
            <a:ext cx="9064062" cy="612815"/>
          </a:xfrm>
          <a:ln w="28575"/>
        </p:spPr>
        <p:txBody>
          <a:bodyPr wrap="square" lIns="180000" tIns="180000" rIns="180000" bIns="180000">
            <a:spAutoFit/>
          </a:bodyPr>
          <a:lstStyle/>
          <a:p>
            <a:r>
              <a:rPr lang="en-US" dirty="0"/>
              <a:t>CONTENT OVERVIEW</a:t>
            </a:r>
          </a:p>
        </p:txBody>
      </p:sp>
      <p:graphicFrame>
        <p:nvGraphicFramePr>
          <p:cNvPr id="6" name="Table 5">
            <a:extLst>
              <a:ext uri="{FF2B5EF4-FFF2-40B4-BE49-F238E27FC236}">
                <a16:creationId xmlns:a16="http://schemas.microsoft.com/office/drawing/2014/main" id="{835F22E7-C5B3-37EC-87D8-2B5288492582}"/>
              </a:ext>
            </a:extLst>
          </p:cNvPr>
          <p:cNvGraphicFramePr>
            <a:graphicFrameLocks noGrp="1"/>
          </p:cNvGraphicFramePr>
          <p:nvPr>
            <p:extLst>
              <p:ext uri="{D42A27DB-BD31-4B8C-83A1-F6EECF244321}">
                <p14:modId xmlns:p14="http://schemas.microsoft.com/office/powerpoint/2010/main" val="1183239338"/>
              </p:ext>
            </p:extLst>
          </p:nvPr>
        </p:nvGraphicFramePr>
        <p:xfrm>
          <a:off x="2345078" y="1224000"/>
          <a:ext cx="7488000" cy="4033440"/>
        </p:xfrm>
        <a:graphic>
          <a:graphicData uri="http://schemas.openxmlformats.org/drawingml/2006/table">
            <a:tbl>
              <a:tblPr firstRow="1" bandRow="1">
                <a:tableStyleId>{5940675A-B579-460E-94D1-54222C63F5DA}</a:tableStyleId>
              </a:tblPr>
              <a:tblGrid>
                <a:gridCol w="1404000">
                  <a:extLst>
                    <a:ext uri="{9D8B030D-6E8A-4147-A177-3AD203B41FA5}">
                      <a16:colId xmlns:a16="http://schemas.microsoft.com/office/drawing/2014/main" val="2580376501"/>
                    </a:ext>
                  </a:extLst>
                </a:gridCol>
                <a:gridCol w="4068000">
                  <a:extLst>
                    <a:ext uri="{9D8B030D-6E8A-4147-A177-3AD203B41FA5}">
                      <a16:colId xmlns:a16="http://schemas.microsoft.com/office/drawing/2014/main" val="2220646670"/>
                    </a:ext>
                  </a:extLst>
                </a:gridCol>
                <a:gridCol w="936000">
                  <a:extLst>
                    <a:ext uri="{9D8B030D-6E8A-4147-A177-3AD203B41FA5}">
                      <a16:colId xmlns:a16="http://schemas.microsoft.com/office/drawing/2014/main" val="3940143248"/>
                    </a:ext>
                  </a:extLst>
                </a:gridCol>
                <a:gridCol w="1080000">
                  <a:extLst>
                    <a:ext uri="{9D8B030D-6E8A-4147-A177-3AD203B41FA5}">
                      <a16:colId xmlns:a16="http://schemas.microsoft.com/office/drawing/2014/main" val="920062703"/>
                    </a:ext>
                  </a:extLst>
                </a:gridCol>
              </a:tblGrid>
              <a:tr h="396000">
                <a:tc>
                  <a:txBody>
                    <a:bodyPr/>
                    <a:lstStyle/>
                    <a:p>
                      <a:r>
                        <a:rPr lang="en-US" sz="1200" b="1" dirty="0">
                          <a:ln w="25400">
                            <a:noFill/>
                          </a:ln>
                          <a:solidFill>
                            <a:schemeClr val="tx1"/>
                          </a:solidFill>
                          <a:latin typeface="Tahoma" panose="020B0604030504040204" pitchFamily="34" charset="0"/>
                          <a:ea typeface="Tahoma" panose="020B0604030504040204" pitchFamily="34" charset="0"/>
                          <a:cs typeface="Tahoma" panose="020B0604030504040204" pitchFamily="34" charset="0"/>
                        </a:rPr>
                        <a:t>ACTIVITY</a:t>
                      </a:r>
                    </a:p>
                  </a:txBody>
                  <a:tcPr marL="180000" marR="180000" marT="144000" marB="144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b="1" dirty="0">
                          <a:ln w="25400">
                            <a:noFill/>
                          </a:ln>
                          <a:solidFill>
                            <a:schemeClr val="tx1"/>
                          </a:solidFill>
                          <a:latin typeface="Tahoma" panose="020B0604030504040204" pitchFamily="34" charset="0"/>
                          <a:ea typeface="Tahoma" panose="020B0604030504040204" pitchFamily="34" charset="0"/>
                          <a:cs typeface="Tahoma" panose="020B0604030504040204" pitchFamily="34" charset="0"/>
                        </a:rPr>
                        <a:t>OVERVIEW</a:t>
                      </a:r>
                    </a:p>
                  </a:txBody>
                  <a:tcPr marL="180000" marR="180000" marT="144000" marB="144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b="1" dirty="0">
                          <a:ln w="25400">
                            <a:noFill/>
                          </a:ln>
                          <a:solidFill>
                            <a:schemeClr val="tx1"/>
                          </a:solidFill>
                          <a:latin typeface="Tahoma" panose="020B0604030504040204" pitchFamily="34" charset="0"/>
                          <a:ea typeface="Tahoma" panose="020B0604030504040204" pitchFamily="34" charset="0"/>
                          <a:cs typeface="Tahoma" panose="020B0604030504040204" pitchFamily="34" charset="0"/>
                        </a:rPr>
                        <a:t>SLIDES</a:t>
                      </a:r>
                    </a:p>
                  </a:txBody>
                  <a:tcPr marL="180000" marR="180000" marT="144000" marB="144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b="1" dirty="0">
                          <a:ln w="25400">
                            <a:noFill/>
                          </a:ln>
                          <a:solidFill>
                            <a:schemeClr val="tx1"/>
                          </a:solidFill>
                          <a:latin typeface="Tahoma" panose="020B0604030504040204" pitchFamily="34" charset="0"/>
                          <a:ea typeface="Tahoma" panose="020B0604030504040204" pitchFamily="34" charset="0"/>
                          <a:cs typeface="Tahoma" panose="020B0604030504040204" pitchFamily="34" charset="0"/>
                        </a:rPr>
                        <a:t>TIMINGS</a:t>
                      </a:r>
                    </a:p>
                  </a:txBody>
                  <a:tcPr marL="180000" marR="180000" marT="144000" marB="144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853676057"/>
                  </a:ext>
                </a:extLst>
              </a:tr>
              <a:tr h="540000">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Introduction</a:t>
                      </a: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lvl="0" indent="-171450">
                        <a:buFont typeface="Arial"/>
                        <a:buChar char="•"/>
                      </a:pPr>
                      <a:r>
                        <a:rPr lang="en-GB" sz="12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Outline of lesson objectives, outcomes, and</a:t>
                      </a:r>
                      <a:br>
                        <a:rPr lang="en-GB" sz="12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GB" sz="12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key concepts</a:t>
                      </a:r>
                      <a:endParaRPr lang="en-US" sz="1200" dirty="0">
                        <a:latin typeface="Tahoma" panose="020B0604030504040204" pitchFamily="34" charset="0"/>
                        <a:ea typeface="Tahoma" panose="020B0604030504040204" pitchFamily="34" charset="0"/>
                        <a:cs typeface="Tahoma" panose="020B060403050404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r>
                        <a:rPr lang="en-GB" sz="1200" b="0" i="0" dirty="0">
                          <a:solidFill>
                            <a:srgbClr val="0F171E"/>
                          </a:solidFill>
                          <a:effectLst/>
                          <a:latin typeface="Tahoma" panose="020B0604030504040204" pitchFamily="34" charset="0"/>
                          <a:ea typeface="Tahoma" panose="020B0604030504040204" pitchFamily="34" charset="0"/>
                          <a:cs typeface="Tahoma" panose="020B0604030504040204" pitchFamily="34" charset="0"/>
                        </a:rPr>
                        <a:t>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buNone/>
                      </a:pPr>
                      <a:r>
                        <a:rPr lang="en-GB" sz="1200" b="0" i="0" u="none" strike="noStrike" noProof="0" dirty="0">
                          <a:solidFill>
                            <a:schemeClr val="tx1"/>
                          </a:solidFill>
                          <a:effectLst/>
                          <a:latin typeface="Tahoma"/>
                          <a:ea typeface="Tahoma"/>
                          <a:cs typeface="Tahoma"/>
                        </a:rPr>
                        <a:t>2 mins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81155"/>
                  </a:ext>
                </a:extLst>
              </a:tr>
              <a:tr h="540000">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Challenge 1</a:t>
                      </a: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lvl="0" indent="-171450">
                        <a:buFont typeface="Arial"/>
                        <a:buChar char="•"/>
                      </a:pPr>
                      <a:r>
                        <a:rPr lang="en-GB" sz="12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Introduction on binary code and how it is used</a:t>
                      </a:r>
                      <a:endParaRPr lang="en-US" sz="1200" dirty="0">
                        <a:latin typeface="Tahoma" panose="020B0604030504040204" pitchFamily="34" charset="0"/>
                        <a:ea typeface="Tahoma" panose="020B0604030504040204" pitchFamily="34" charset="0"/>
                        <a:cs typeface="Tahoma" panose="020B0604030504040204" pitchFamily="34" charset="0"/>
                      </a:endParaRPr>
                    </a:p>
                    <a:p>
                      <a:pPr marL="171450" lvl="0" indent="-171450">
                        <a:buFont typeface="Arial"/>
                        <a:buChar char="•"/>
                      </a:pPr>
                      <a:r>
                        <a:rPr lang="en-GB" sz="12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A light-touch example of how binary works</a:t>
                      </a:r>
                      <a:endParaRPr lang="en-US" sz="1200" dirty="0">
                        <a:latin typeface="Tahoma" panose="020B0604030504040204" pitchFamily="34" charset="0"/>
                        <a:ea typeface="Tahoma" panose="020B0604030504040204" pitchFamily="34" charset="0"/>
                        <a:cs typeface="Tahoma" panose="020B0604030504040204" pitchFamily="34" charset="0"/>
                      </a:endParaRPr>
                    </a:p>
                    <a:p>
                      <a:pPr marL="171450" lvl="0" indent="-171450">
                        <a:buFont typeface="Arial"/>
                        <a:buChar char="•"/>
                      </a:pPr>
                      <a:r>
                        <a:rPr lang="en-GB" sz="12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 challenge: match the two-digit code with the binary code to unlock the characters' file numbers!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r>
                        <a:rPr lang="en-GB" sz="1200" b="0" i="0" dirty="0">
                          <a:solidFill>
                            <a:srgbClr val="0F171E"/>
                          </a:solidFill>
                          <a:effectLst/>
                          <a:latin typeface="Tahoma" panose="020B0604030504040204" pitchFamily="34" charset="0"/>
                          <a:ea typeface="Tahoma" panose="020B0604030504040204" pitchFamily="34" charset="0"/>
                          <a:cs typeface="Tahoma" panose="020B0604030504040204" pitchFamily="34" charset="0"/>
                        </a:rPr>
                        <a:t>8–14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buNone/>
                      </a:pPr>
                      <a:r>
                        <a:rPr lang="en-GB" sz="12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15 mins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5701714"/>
                  </a:ext>
                </a:extLst>
              </a:tr>
              <a:tr h="540000">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Challenge 2</a:t>
                      </a: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lvl="0" indent="-171450" algn="l">
                        <a:buFont typeface="Arial"/>
                        <a:buChar char="•"/>
                      </a:pPr>
                      <a:r>
                        <a:rPr lang="en-GB" sz="12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An overview of keeping data safe with encryption and its importance</a:t>
                      </a:r>
                      <a:endParaRPr lang="en-US" sz="1200" dirty="0">
                        <a:latin typeface="Tahoma" panose="020B0604030504040204" pitchFamily="34" charset="0"/>
                        <a:ea typeface="Tahoma" panose="020B0604030504040204" pitchFamily="34" charset="0"/>
                        <a:cs typeface="Tahoma" panose="020B0604030504040204" pitchFamily="34" charset="0"/>
                      </a:endParaRPr>
                    </a:p>
                    <a:p>
                      <a:pPr marL="171450" lvl="0" indent="-171450" algn="l">
                        <a:buFont typeface="Arial"/>
                        <a:buChar char="•"/>
                      </a:pPr>
                      <a:r>
                        <a:rPr lang="en-GB" sz="12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An introduction to the Caesar cipher and how to use it</a:t>
                      </a:r>
                    </a:p>
                    <a:p>
                      <a:pPr marL="171450" lvl="0" indent="-171450" algn="l">
                        <a:buFont typeface="Arial"/>
                        <a:buChar char="•"/>
                      </a:pPr>
                      <a:r>
                        <a:rPr lang="en-GB" sz="12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 challenge: use the Caesar cipher to decrypt the characters' messages!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r>
                        <a:rPr lang="en-GB" sz="1200" b="0" i="0" dirty="0">
                          <a:solidFill>
                            <a:srgbClr val="0F171E"/>
                          </a:solidFill>
                          <a:effectLst/>
                          <a:latin typeface="Tahoma"/>
                          <a:ea typeface="Tahoma"/>
                          <a:cs typeface="Tahoma"/>
                        </a:rPr>
                        <a:t>15–20</a:t>
                      </a:r>
                      <a:endParaRPr lang="en-GB" sz="1200" b="0" i="0" dirty="0">
                        <a:solidFill>
                          <a:srgbClr val="0F171E"/>
                        </a:solidFill>
                        <a:effectLst/>
                        <a:latin typeface="Tahoma" panose="020B0604030504040204" pitchFamily="34" charset="0"/>
                        <a:ea typeface="Tahoma" panose="020B0604030504040204" pitchFamily="34" charset="0"/>
                        <a:cs typeface="Tahoma" panose="020B060403050404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buNone/>
                      </a:pPr>
                      <a:r>
                        <a:rPr lang="en-GB" sz="12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10</a:t>
                      </a:r>
                      <a:r>
                        <a:rPr lang="en-GB" sz="1200" b="0" i="0" dirty="0">
                          <a:solidFill>
                            <a:srgbClr val="0F171E"/>
                          </a:solidFill>
                          <a:effectLst/>
                          <a:latin typeface="Tahoma" panose="020B0604030504040204" pitchFamily="34" charset="0"/>
                          <a:ea typeface="Tahoma" panose="020B0604030504040204" pitchFamily="34" charset="0"/>
                          <a:cs typeface="Tahoma" panose="020B0604030504040204" pitchFamily="34" charset="0"/>
                        </a:rPr>
                        <a:t>–</a:t>
                      </a:r>
                      <a:r>
                        <a:rPr lang="en-GB" sz="12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15 mins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3864271"/>
                  </a:ext>
                </a:extLst>
              </a:tr>
              <a:tr h="540000">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Challenge 3</a:t>
                      </a: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lvl="0" indent="-171450" algn="l">
                        <a:buFont typeface="Arial" panose="020B0604020202020204" pitchFamily="34" charset="0"/>
                        <a:buChar char="•"/>
                      </a:pPr>
                      <a:r>
                        <a:rPr lang="en-GB" sz="12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Complete the Superhero Crossword using knowledge gained from the Intro lesson and this Challenge lesson</a:t>
                      </a:r>
                      <a:endParaRPr lang="en-US" sz="1200" dirty="0">
                        <a:latin typeface="Tahoma" panose="020B0604030504040204" pitchFamily="34" charset="0"/>
                        <a:ea typeface="Tahoma" panose="020B0604030504040204" pitchFamily="34" charset="0"/>
                        <a:cs typeface="Tahoma" panose="020B060403050404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r>
                        <a:rPr lang="en-GB" sz="1200" b="0" i="0" dirty="0">
                          <a:solidFill>
                            <a:srgbClr val="0F171E"/>
                          </a:solidFill>
                          <a:effectLst/>
                          <a:latin typeface="Tahoma"/>
                          <a:ea typeface="Tahoma"/>
                          <a:cs typeface="Tahoma"/>
                        </a:rPr>
                        <a:t>21–24</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buNone/>
                      </a:pPr>
                      <a:r>
                        <a:rPr lang="en-GB" sz="12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10</a:t>
                      </a:r>
                      <a:r>
                        <a:rPr lang="en-GB" sz="1200" b="0" i="0" dirty="0">
                          <a:solidFill>
                            <a:srgbClr val="0F171E"/>
                          </a:solidFill>
                          <a:effectLst/>
                          <a:latin typeface="Tahoma" panose="020B0604030504040204" pitchFamily="34" charset="0"/>
                          <a:ea typeface="Tahoma" panose="020B0604030504040204" pitchFamily="34" charset="0"/>
                          <a:cs typeface="Tahoma" panose="020B0604030504040204" pitchFamily="34" charset="0"/>
                        </a:rPr>
                        <a:t>–</a:t>
                      </a:r>
                      <a:r>
                        <a:rPr lang="en-GB" sz="12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15 mins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0628335"/>
                  </a:ext>
                </a:extLst>
              </a:tr>
              <a:tr h="540000">
                <a:tc>
                  <a:txBody>
                    <a:bodyPr/>
                    <a:lstStyle/>
                    <a:p>
                      <a:r>
                        <a:rPr lang="en-US" sz="1200" b="1" dirty="0">
                          <a:ln w="25400">
                            <a:noFill/>
                          </a:ln>
                          <a:solidFill>
                            <a:schemeClr val="tx1"/>
                          </a:solidFill>
                          <a:latin typeface="Tahoma"/>
                          <a:ea typeface="Tahoma"/>
                          <a:cs typeface="Tahoma"/>
                        </a:rPr>
                        <a:t>Lesson summary</a:t>
                      </a:r>
                      <a:endParaRPr lang="en-US" sz="1200" b="1" dirty="0">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lvl="0" indent="-171450" algn="l" defTabSz="914400" rtl="0" eaLnBrk="1" latinLnBrk="0" hangingPunct="1">
                        <a:buFont typeface="Arial" panose="020B0604020202020204" pitchFamily="34" charset="0"/>
                        <a:buChar char="•"/>
                      </a:pPr>
                      <a:r>
                        <a:rPr lang="en-GB" sz="1200" b="0" i="0" u="none" strike="noStrike" kern="1200"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Pupils reflect on their learning using the questions and / or emojis</a:t>
                      </a:r>
                      <a:endParaRPr lang="en-US" sz="1200" b="0" i="0" u="none" strike="noStrike"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r>
                        <a:rPr lang="en-GB" sz="1200" b="0" i="0" dirty="0">
                          <a:solidFill>
                            <a:srgbClr val="0F171E"/>
                          </a:solidFill>
                          <a:effectLst/>
                          <a:latin typeface="Tahoma"/>
                          <a:ea typeface="Tahoma"/>
                          <a:cs typeface="Tahoma"/>
                        </a:rPr>
                        <a:t>25–27</a:t>
                      </a:r>
                      <a:endParaRPr lang="en-GB" sz="1200" b="0" i="0" dirty="0">
                        <a:solidFill>
                          <a:srgbClr val="0F171E"/>
                        </a:solidFill>
                        <a:effectLst/>
                        <a:latin typeface="Tahoma" panose="020B0604030504040204" pitchFamily="34" charset="0"/>
                        <a:ea typeface="Tahoma" panose="020B0604030504040204" pitchFamily="34" charset="0"/>
                        <a:cs typeface="Tahoma" panose="020B060403050404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buNone/>
                      </a:pPr>
                      <a:r>
                        <a:rPr lang="en-GB" sz="1200" b="0" i="0" u="none" strike="noStrike" noProof="0" dirty="0">
                          <a:solidFill>
                            <a:schemeClr val="tx1"/>
                          </a:solidFill>
                          <a:effectLst/>
                          <a:latin typeface="Tahoma" panose="020B0604030504040204" pitchFamily="34" charset="0"/>
                          <a:ea typeface="Tahoma" panose="020B0604030504040204" pitchFamily="34" charset="0"/>
                          <a:cs typeface="Tahoma" panose="020B0604030504040204" pitchFamily="34" charset="0"/>
                        </a:rPr>
                        <a:t>5 mins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8726135"/>
                  </a:ext>
                </a:extLst>
              </a:tr>
            </a:tbl>
          </a:graphicData>
        </a:graphic>
      </p:graphicFrame>
      <p:sp>
        <p:nvSpPr>
          <p:cNvPr id="13" name="Title 1">
            <a:extLst>
              <a:ext uri="{FF2B5EF4-FFF2-40B4-BE49-F238E27FC236}">
                <a16:creationId xmlns:a16="http://schemas.microsoft.com/office/drawing/2014/main" id="{A6146FDF-34EC-8FCB-F3E2-74126E563C70}"/>
              </a:ext>
            </a:extLst>
          </p:cNvPr>
          <p:cNvSpPr txBox="1">
            <a:spLocks/>
          </p:cNvSpPr>
          <p:nvPr/>
        </p:nvSpPr>
        <p:spPr>
          <a:xfrm>
            <a:off x="9478060" y="460800"/>
            <a:ext cx="2299943" cy="612815"/>
          </a:xfrm>
          <a:prstGeom prst="rect">
            <a:avLst/>
          </a:prstGeom>
          <a:solidFill>
            <a:schemeClr val="bg1"/>
          </a:solidFill>
          <a:ln w="28575">
            <a:solidFill>
              <a:schemeClr val="accent2">
                <a:shade val="15000"/>
              </a:schemeClr>
            </a:solidFill>
          </a:ln>
        </p:spPr>
        <p:txBody>
          <a:bodyPr vert="horz" wrap="non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Prompt" pitchFamily="2" charset="-34"/>
                <a:ea typeface="+mj-ea"/>
                <a:cs typeface="Prompt" pitchFamily="2" charset="-34"/>
              </a:defRPr>
            </a:lvl1pPr>
          </a:lstStyle>
          <a:p>
            <a:r>
              <a:rPr lang="en-US" dirty="0">
                <a:latin typeface="Tahoma" panose="020B0604030504040204" pitchFamily="34" charset="0"/>
                <a:ea typeface="Tahoma" panose="020B0604030504040204" pitchFamily="34" charset="0"/>
                <a:cs typeface="Tahoma" panose="020B0604030504040204" pitchFamily="34" charset="0"/>
              </a:rPr>
              <a:t>TEACHER NOTES</a:t>
            </a:r>
          </a:p>
        </p:txBody>
      </p:sp>
      <p:sp>
        <p:nvSpPr>
          <p:cNvPr id="4" name="Text">
            <a:extLst>
              <a:ext uri="{FF2B5EF4-FFF2-40B4-BE49-F238E27FC236}">
                <a16:creationId xmlns:a16="http://schemas.microsoft.com/office/drawing/2014/main" id="{8FF25EBE-F3F1-CFEF-8274-5A75C035B96A}"/>
              </a:ext>
            </a:extLst>
          </p:cNvPr>
          <p:cNvSpPr txBox="1">
            <a:spLocks/>
          </p:cNvSpPr>
          <p:nvPr/>
        </p:nvSpPr>
        <p:spPr>
          <a:xfrm>
            <a:off x="413999" y="1224000"/>
            <a:ext cx="1807169" cy="3443846"/>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b="1" dirty="0">
                <a:latin typeface="Tahoma" panose="020B0604030504040204" pitchFamily="34" charset="0"/>
                <a:ea typeface="Tahoma" panose="020B0604030504040204" pitchFamily="34" charset="0"/>
                <a:cs typeface="Tahoma" panose="020B0604030504040204" pitchFamily="34" charset="0"/>
              </a:rPr>
              <a:t>Review this presentation and adapt to meet your pupils' needs. </a:t>
            </a:r>
          </a:p>
          <a:p>
            <a:pPr marL="7938" lvl="3" indent="0">
              <a:lnSpc>
                <a:spcPct val="100000"/>
              </a:lnSpc>
              <a:buNone/>
            </a:pPr>
            <a:r>
              <a:rPr lang="en-US" dirty="0">
                <a:latin typeface="Tahoma" panose="020B0604030504040204" pitchFamily="34" charset="0"/>
                <a:ea typeface="Tahoma" panose="020B0604030504040204" pitchFamily="34" charset="0"/>
                <a:cs typeface="Tahoma" panose="020B0604030504040204" pitchFamily="34" charset="0"/>
              </a:rPr>
              <a:t>Here is a suggested structure, if using the resource as a full lesson. You can also split up the activities over the course of several lessons.</a:t>
            </a:r>
          </a:p>
        </p:txBody>
      </p:sp>
      <p:sp>
        <p:nvSpPr>
          <p:cNvPr id="5" name="frame-yellow">
            <a:extLst>
              <a:ext uri="{FF2B5EF4-FFF2-40B4-BE49-F238E27FC236}">
                <a16:creationId xmlns:a16="http://schemas.microsoft.com/office/drawing/2014/main" id="{43ADB2A4-EE69-8EBD-8383-2767762A35E2}"/>
              </a:ext>
            </a:extLst>
          </p:cNvPr>
          <p:cNvSpPr/>
          <p:nvPr/>
        </p:nvSpPr>
        <p:spPr>
          <a:xfrm>
            <a:off x="10101689" y="1224000"/>
            <a:ext cx="1682324" cy="3261745"/>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marL="171450" indent="-171450">
              <a:spcBef>
                <a:spcPts val="500"/>
              </a:spcBef>
              <a:buFont typeface="Arial" panose="020B0604020202020204" pitchFamily="34" charset="0"/>
              <a:buChar char="•"/>
            </a:pPr>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Teacher slides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won’t display in presentation mode.​</a:t>
            </a:r>
          </a:p>
          <a:p>
            <a:pPr marL="171450" indent="-171450">
              <a:spcBef>
                <a:spcPts val="500"/>
              </a:spcBef>
              <a:buFont typeface="Arial" panose="020B0604020202020204" pitchFamily="34" charset="0"/>
              <a:buChar char="•"/>
            </a:pPr>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Student slides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may have animations – view in presentation mode for full content.​</a:t>
            </a:r>
          </a:p>
          <a:p>
            <a:pPr marL="171450" indent="-171450">
              <a:spcBef>
                <a:spcPts val="500"/>
              </a:spcBef>
              <a:buFont typeface="Arial" panose="020B0604020202020204" pitchFamily="34" charset="0"/>
              <a:buChar char="•"/>
            </a:pPr>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Slide notes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include teacher guidance and sample answers.</a:t>
            </a:r>
            <a:endPar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10815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B3F96A-A007-9D43-AF12-F5A09E9B378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118C8D-13E6-51BD-FF78-416B68E783CA}"/>
              </a:ext>
            </a:extLst>
          </p:cNvPr>
          <p:cNvSpPr>
            <a:spLocks noGrp="1"/>
          </p:cNvSpPr>
          <p:nvPr>
            <p:ph type="sldNum" sz="quarter" idx="12"/>
          </p:nvPr>
        </p:nvSpPr>
        <p:spPr/>
        <p:txBody>
          <a:bodyPr/>
          <a:lstStyle/>
          <a:p>
            <a:r>
              <a:rPr lang="en-US" dirty="0"/>
              <a:t>#</a:t>
            </a:r>
            <a:fld id="{6992B5C9-27B4-CF48-BB10-5E571F14470A}" type="slidenum">
              <a:rPr lang="en-US" smtClean="0"/>
              <a:pPr/>
              <a:t>20</a:t>
            </a:fld>
            <a:endParaRPr lang="en-US" dirty="0"/>
          </a:p>
        </p:txBody>
      </p:sp>
      <p:graphicFrame>
        <p:nvGraphicFramePr>
          <p:cNvPr id="9" name="Table 8">
            <a:extLst>
              <a:ext uri="{FF2B5EF4-FFF2-40B4-BE49-F238E27FC236}">
                <a16:creationId xmlns:a16="http://schemas.microsoft.com/office/drawing/2014/main" id="{D5867777-6750-8102-C7CE-101BF9B503A5}"/>
              </a:ext>
            </a:extLst>
          </p:cNvPr>
          <p:cNvGraphicFramePr>
            <a:graphicFrameLocks noGrp="1"/>
          </p:cNvGraphicFramePr>
          <p:nvPr>
            <p:extLst>
              <p:ext uri="{D42A27DB-BD31-4B8C-83A1-F6EECF244321}">
                <p14:modId xmlns:p14="http://schemas.microsoft.com/office/powerpoint/2010/main" val="1547769388"/>
              </p:ext>
            </p:extLst>
          </p:nvPr>
        </p:nvGraphicFramePr>
        <p:xfrm>
          <a:off x="408000" y="461348"/>
          <a:ext cx="11376000" cy="5558889"/>
        </p:xfrm>
        <a:graphic>
          <a:graphicData uri="http://schemas.openxmlformats.org/drawingml/2006/table">
            <a:tbl>
              <a:tblPr firstRow="1" bandRow="1">
                <a:tableStyleId>{5940675A-B579-460E-94D1-54222C63F5DA}</a:tableStyleId>
              </a:tblPr>
              <a:tblGrid>
                <a:gridCol w="2736000">
                  <a:extLst>
                    <a:ext uri="{9D8B030D-6E8A-4147-A177-3AD203B41FA5}">
                      <a16:colId xmlns:a16="http://schemas.microsoft.com/office/drawing/2014/main" val="2580376501"/>
                    </a:ext>
                  </a:extLst>
                </a:gridCol>
                <a:gridCol w="2880000">
                  <a:extLst>
                    <a:ext uri="{9D8B030D-6E8A-4147-A177-3AD203B41FA5}">
                      <a16:colId xmlns:a16="http://schemas.microsoft.com/office/drawing/2014/main" val="2220646670"/>
                    </a:ext>
                  </a:extLst>
                </a:gridCol>
                <a:gridCol w="2880000">
                  <a:extLst>
                    <a:ext uri="{9D8B030D-6E8A-4147-A177-3AD203B41FA5}">
                      <a16:colId xmlns:a16="http://schemas.microsoft.com/office/drawing/2014/main" val="3940143248"/>
                    </a:ext>
                  </a:extLst>
                </a:gridCol>
                <a:gridCol w="2880000">
                  <a:extLst>
                    <a:ext uri="{9D8B030D-6E8A-4147-A177-3AD203B41FA5}">
                      <a16:colId xmlns:a16="http://schemas.microsoft.com/office/drawing/2014/main" val="920062703"/>
                    </a:ext>
                  </a:extLst>
                </a:gridCol>
              </a:tblGrid>
              <a:tr h="12445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Tahoma" panose="020B0604030504040204" pitchFamily="34" charset="0"/>
                          <a:ea typeface="Tahoma" panose="020B0604030504040204" pitchFamily="34" charset="0"/>
                          <a:cs typeface="Tahoma" panose="020B0604030504040204" pitchFamily="34" charset="0"/>
                        </a:rPr>
                        <a:t>SUPERHERO CHALLENGE:</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HOW DID YOU DO?</a:t>
                      </a:r>
                    </a:p>
                  </a:txBody>
                  <a:tcPr marL="180000" marR="180000" marT="180000" marB="180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Tahoma" panose="020B0604030504040204" pitchFamily="34" charset="0"/>
                          <a:ea typeface="Tahoma" panose="020B0604030504040204" pitchFamily="34" charset="0"/>
                          <a:cs typeface="Tahoma" panose="020B0604030504040204" pitchFamily="34" charset="0"/>
                        </a:rPr>
                        <a:t>Encrypted message</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Shift</a:t>
                      </a:r>
                      <a:endParaRPr lang="en-GB" sz="1600" b="1" dirty="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Decrypted message</a:t>
                      </a:r>
                      <a:endParaRPr lang="en-GB" sz="1600" dirty="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3676057"/>
                  </a:ext>
                </a:extLst>
              </a:tr>
              <a:tr h="1078590">
                <a:tc>
                  <a:txBody>
                    <a:bodyPr/>
                    <a:lstStyle/>
                    <a:p>
                      <a:pPr algn="ctr"/>
                      <a:r>
                        <a:rPr lang="en-GB" sz="1600" b="1" dirty="0">
                          <a:latin typeface="Tahoma" panose="020B0604030504040204" pitchFamily="34" charset="0"/>
                          <a:ea typeface="Tahoma" panose="020B0604030504040204" pitchFamily="34" charset="0"/>
                          <a:cs typeface="Tahoma" panose="020B0604030504040204" pitchFamily="34" charset="0"/>
                        </a:rPr>
                        <a:t>Poppy</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ts val="2100"/>
                        </a:lnSpc>
                        <a:buNone/>
                      </a:pPr>
                      <a:r>
                        <a:rPr lang="en-GB" sz="16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GDWD FHQWUH</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100"/>
                        </a:lnSpc>
                        <a:buNone/>
                      </a:pPr>
                      <a:r>
                        <a:rPr lang="en-GB" sz="16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-3</a:t>
                      </a:r>
                    </a:p>
                  </a:txBody>
                  <a:tcPr marL="90297" marR="90297" marT="45149" marB="4514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ctr">
                        <a:lnSpc>
                          <a:spcPts val="2100"/>
                        </a:lnSpc>
                        <a:buNone/>
                      </a:pPr>
                      <a:r>
                        <a:rPr lang="en-GB" sz="1600" b="0" i="0">
                          <a:solidFill>
                            <a:schemeClr val="tx1"/>
                          </a:solidFill>
                          <a:effectLst/>
                          <a:latin typeface="Tahoma" panose="020B0604030504040204" pitchFamily="34" charset="0"/>
                          <a:ea typeface="Tahoma" panose="020B0604030504040204" pitchFamily="34" charset="0"/>
                          <a:cs typeface="Tahoma" panose="020B0604030504040204" pitchFamily="34" charset="0"/>
                        </a:rPr>
                        <a:t>DATA CENTRE</a:t>
                      </a:r>
                    </a:p>
                  </a:txBody>
                  <a:tcPr marL="90297" marR="90297" marT="45148" marB="4514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481155"/>
                  </a:ext>
                </a:extLst>
              </a:tr>
              <a:tr h="1078590">
                <a:tc>
                  <a:txBody>
                    <a:bodyPr/>
                    <a:lstStyle/>
                    <a:p>
                      <a:pPr algn="ctr"/>
                      <a:r>
                        <a:rPr lang="en-GB" sz="1600" b="1" dirty="0">
                          <a:latin typeface="Tahoma" panose="020B0604030504040204" pitchFamily="34" charset="0"/>
                          <a:ea typeface="Tahoma" panose="020B0604030504040204" pitchFamily="34" charset="0"/>
                          <a:cs typeface="Tahoma" panose="020B0604030504040204" pitchFamily="34" charset="0"/>
                        </a:rPr>
                        <a:t>Shayma</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ts val="2100"/>
                        </a:lnSpc>
                        <a:buNone/>
                      </a:pPr>
                      <a:r>
                        <a:rPr lang="en-GB" sz="16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GNSFWD KNQJ</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100"/>
                        </a:lnSpc>
                        <a:buNone/>
                      </a:pPr>
                      <a:r>
                        <a:rPr lang="en-GB" sz="16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-5</a:t>
                      </a:r>
                    </a:p>
                  </a:txBody>
                  <a:tcPr marL="90297" marR="90297" marT="45149" marB="4514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ctr">
                        <a:lnSpc>
                          <a:spcPts val="2100"/>
                        </a:lnSpc>
                        <a:buNone/>
                      </a:pPr>
                      <a:r>
                        <a:rPr lang="en-GB" sz="16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BINARY FILE</a:t>
                      </a:r>
                    </a:p>
                  </a:txBody>
                  <a:tcPr marL="90297" marR="90297" marT="45148" marB="4514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531098904"/>
                  </a:ext>
                </a:extLst>
              </a:tr>
              <a:tr h="1078590">
                <a:tc>
                  <a:txBody>
                    <a:bodyPr/>
                    <a:lstStyle/>
                    <a:p>
                      <a:pPr algn="ctr"/>
                      <a:r>
                        <a:rPr lang="en-GB" sz="1600" b="1" dirty="0">
                          <a:latin typeface="Tahoma" panose="020B0604030504040204" pitchFamily="34" charset="0"/>
                          <a:ea typeface="Tahoma" panose="020B0604030504040204" pitchFamily="34" charset="0"/>
                          <a:cs typeface="Tahoma" panose="020B0604030504040204" pitchFamily="34" charset="0"/>
                        </a:rPr>
                        <a:t>Adam</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ts val="2100"/>
                        </a:lnSpc>
                        <a:buNone/>
                      </a:pPr>
                      <a:r>
                        <a:rPr lang="en-GB" sz="16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OFUXPSL TXJUDI</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ts val="2100"/>
                        </a:lnSpc>
                        <a:buNone/>
                      </a:pPr>
                      <a:r>
                        <a:rPr lang="en-GB" sz="16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-1</a:t>
                      </a:r>
                    </a:p>
                  </a:txBody>
                  <a:tcPr marL="90297" marR="90297" marT="45148" marB="4514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ctr">
                        <a:lnSpc>
                          <a:spcPts val="2100"/>
                        </a:lnSpc>
                        <a:buNone/>
                      </a:pPr>
                      <a:r>
                        <a:rPr lang="en-GB" sz="16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NETWORK SWITCH</a:t>
                      </a:r>
                    </a:p>
                  </a:txBody>
                  <a:tcPr marL="90297" marR="90297" marT="45148" marB="4514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24535208"/>
                  </a:ext>
                </a:extLst>
              </a:tr>
              <a:tr h="1078590">
                <a:tc>
                  <a:txBody>
                    <a:bodyPr/>
                    <a:lstStyle/>
                    <a:p>
                      <a:pPr algn="ctr"/>
                      <a:r>
                        <a:rPr lang="en-GB" sz="1600" b="1" dirty="0">
                          <a:latin typeface="Tahoma" panose="020B0604030504040204" pitchFamily="34" charset="0"/>
                          <a:ea typeface="Tahoma" panose="020B0604030504040204" pitchFamily="34" charset="0"/>
                          <a:cs typeface="Tahoma" panose="020B0604030504040204" pitchFamily="34" charset="0"/>
                        </a:rPr>
                        <a:t>Joe</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ts val="2100"/>
                        </a:lnSpc>
                        <a:buNone/>
                      </a:pPr>
                      <a:r>
                        <a:rPr lang="en-GB" sz="16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FOLHQW GHYLFH</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ts val="2100"/>
                        </a:lnSpc>
                        <a:buNone/>
                      </a:pPr>
                      <a:r>
                        <a:rPr lang="en-GB" sz="1600" b="0" i="0">
                          <a:solidFill>
                            <a:schemeClr val="tx1"/>
                          </a:solidFill>
                          <a:effectLst/>
                          <a:latin typeface="Tahoma" panose="020B0604030504040204" pitchFamily="34" charset="0"/>
                          <a:ea typeface="Tahoma" panose="020B0604030504040204" pitchFamily="34" charset="0"/>
                          <a:cs typeface="Tahoma" panose="020B0604030504040204" pitchFamily="34" charset="0"/>
                        </a:rPr>
                        <a:t>-3</a:t>
                      </a:r>
                    </a:p>
                  </a:txBody>
                  <a:tcPr marL="90297" marR="90297" marT="45148" marB="4514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ctr">
                        <a:lnSpc>
                          <a:spcPts val="2100"/>
                        </a:lnSpc>
                        <a:buNone/>
                      </a:pPr>
                      <a:r>
                        <a:rPr lang="en-GB" sz="16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CLIENT DEVICE</a:t>
                      </a:r>
                    </a:p>
                  </a:txBody>
                  <a:tcPr marL="90297" marR="90297" marT="45148" marB="4514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31886529"/>
                  </a:ext>
                </a:extLst>
              </a:tr>
            </a:tbl>
          </a:graphicData>
        </a:graphic>
      </p:graphicFrame>
    </p:spTree>
    <p:extLst>
      <p:ext uri="{BB962C8B-B14F-4D97-AF65-F5344CB8AC3E}">
        <p14:creationId xmlns:p14="http://schemas.microsoft.com/office/powerpoint/2010/main" val="3893975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58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4307A8B-0502-CAD6-E8E6-1BFDDC0E562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7FCEEC-2D97-6D54-F879-15CC9FC881B1}"/>
              </a:ext>
            </a:extLst>
          </p:cNvPr>
          <p:cNvSpPr>
            <a:spLocks noGrp="1"/>
          </p:cNvSpPr>
          <p:nvPr>
            <p:ph type="sldNum" sz="quarter" idx="12"/>
          </p:nvPr>
        </p:nvSpPr>
        <p:spPr/>
        <p:txBody>
          <a:bodyPr/>
          <a:lstStyle/>
          <a:p>
            <a:r>
              <a:rPr lang="en-US" dirty="0"/>
              <a:t>#</a:t>
            </a:r>
            <a:fld id="{6992B5C9-27B4-CF48-BB10-5E571F14470A}" type="slidenum">
              <a:rPr lang="en-US" smtClean="0"/>
              <a:pPr/>
              <a:t>22</a:t>
            </a:fld>
            <a:endParaRPr lang="en-US" dirty="0"/>
          </a:p>
        </p:txBody>
      </p:sp>
      <p:sp>
        <p:nvSpPr>
          <p:cNvPr id="5" name="Title 3">
            <a:extLst>
              <a:ext uri="{FF2B5EF4-FFF2-40B4-BE49-F238E27FC236}">
                <a16:creationId xmlns:a16="http://schemas.microsoft.com/office/drawing/2014/main" id="{BB1D275A-A1D3-208B-D8D3-10810A9FF457}"/>
              </a:ext>
            </a:extLst>
          </p:cNvPr>
          <p:cNvSpPr txBox="1">
            <a:spLocks/>
          </p:cNvSpPr>
          <p:nvPr/>
        </p:nvSpPr>
        <p:spPr>
          <a:xfrm>
            <a:off x="407999" y="462435"/>
            <a:ext cx="4643429" cy="862114"/>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SUPERHERO CHALLENGE:</a:t>
            </a:r>
            <a:br>
              <a:rPr lang="en-US" dirty="0"/>
            </a:br>
            <a:r>
              <a:rPr lang="en-US" dirty="0"/>
              <a:t>WHAT HAVE WE LEARNED? </a:t>
            </a:r>
          </a:p>
        </p:txBody>
      </p:sp>
      <p:sp>
        <p:nvSpPr>
          <p:cNvPr id="2" name="Text">
            <a:extLst>
              <a:ext uri="{FF2B5EF4-FFF2-40B4-BE49-F238E27FC236}">
                <a16:creationId xmlns:a16="http://schemas.microsoft.com/office/drawing/2014/main" id="{E986E4F1-5E40-DFE8-949A-F0A21548B836}"/>
              </a:ext>
            </a:extLst>
          </p:cNvPr>
          <p:cNvSpPr txBox="1">
            <a:spLocks/>
          </p:cNvSpPr>
          <p:nvPr/>
        </p:nvSpPr>
        <p:spPr>
          <a:xfrm>
            <a:off x="407988" y="1324548"/>
            <a:ext cx="4643438" cy="4688625"/>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688" lvl="3" indent="-285750">
              <a:lnSpc>
                <a:spcPct val="100000"/>
              </a:lnSpc>
            </a:pPr>
            <a:r>
              <a:rPr lang="en-US" sz="1600" dirty="0">
                <a:latin typeface="Tahoma" panose="020B0604030504040204" pitchFamily="34" charset="0"/>
                <a:ea typeface="Tahoma" panose="020B0604030504040204" pitchFamily="34" charset="0"/>
                <a:cs typeface="Tahoma" panose="020B0604030504040204" pitchFamily="34" charset="0"/>
              </a:rPr>
              <a:t>​A network is one or more computers connected together.</a:t>
            </a:r>
          </a:p>
          <a:p>
            <a:pPr marL="293688" lvl="3" indent="-285750">
              <a:lnSpc>
                <a:spcPct val="100000"/>
              </a:lnSpc>
            </a:pPr>
            <a:r>
              <a:rPr lang="en-US" sz="1600" dirty="0">
                <a:latin typeface="Tahoma" panose="020B0604030504040204" pitchFamily="34" charset="0"/>
                <a:ea typeface="Tahoma" panose="020B0604030504040204" pitchFamily="34" charset="0"/>
                <a:cs typeface="Tahoma" panose="020B0604030504040204" pitchFamily="34" charset="0"/>
              </a:rPr>
              <a:t>Networks might include servers, switches, client devices and are connected by data cables or </a:t>
            </a:r>
            <a:r>
              <a:rPr lang="en-US" sz="1600" dirty="0" err="1">
                <a:latin typeface="Tahoma" panose="020B0604030504040204" pitchFamily="34" charset="0"/>
                <a:ea typeface="Tahoma" panose="020B0604030504040204" pitchFamily="34" charset="0"/>
                <a:cs typeface="Tahoma" panose="020B0604030504040204" pitchFamily="34" charset="0"/>
              </a:rPr>
              <a:t>WiFi</a:t>
            </a:r>
            <a:r>
              <a:rPr lang="en-US" sz="1600" dirty="0">
                <a:latin typeface="Tahoma" panose="020B0604030504040204" pitchFamily="34" charset="0"/>
                <a:ea typeface="Tahoma" panose="020B0604030504040204" pitchFamily="34" charset="0"/>
                <a:cs typeface="Tahoma" panose="020B0604030504040204" pitchFamily="34" charset="0"/>
              </a:rPr>
              <a:t>.</a:t>
            </a:r>
          </a:p>
          <a:p>
            <a:pPr marL="293688" lvl="3" indent="-285750">
              <a:lnSpc>
                <a:spcPct val="100000"/>
              </a:lnSpc>
            </a:pPr>
            <a:r>
              <a:rPr lang="en-US" sz="1600" dirty="0">
                <a:latin typeface="Tahoma" panose="020B0604030504040204" pitchFamily="34" charset="0"/>
                <a:ea typeface="Tahoma" panose="020B0604030504040204" pitchFamily="34" charset="0"/>
                <a:cs typeface="Tahoma" panose="020B0604030504040204" pitchFamily="34" charset="0"/>
              </a:rPr>
              <a:t>Every device on a network has a unique number called a MAC address.</a:t>
            </a:r>
          </a:p>
          <a:p>
            <a:pPr marL="293688" lvl="3" indent="-285750">
              <a:lnSpc>
                <a:spcPct val="100000"/>
              </a:lnSpc>
            </a:pPr>
            <a:r>
              <a:rPr lang="en-US" sz="1600" dirty="0">
                <a:latin typeface="Tahoma" panose="020B0604030504040204" pitchFamily="34" charset="0"/>
                <a:ea typeface="Tahoma" panose="020B0604030504040204" pitchFamily="34" charset="0"/>
                <a:cs typeface="Tahoma" panose="020B0604030504040204" pitchFamily="34" charset="0"/>
              </a:rPr>
              <a:t>Computers store and share data in binary form, which uses only 1s and 0s.</a:t>
            </a:r>
          </a:p>
          <a:p>
            <a:pPr marL="293688" lvl="3" indent="-285750">
              <a:lnSpc>
                <a:spcPct val="100000"/>
              </a:lnSpc>
            </a:pPr>
            <a:r>
              <a:rPr lang="en-US" sz="1600" dirty="0">
                <a:latin typeface="Tahoma" panose="020B0604030504040204" pitchFamily="34" charset="0"/>
                <a:ea typeface="Tahoma" panose="020B0604030504040204" pitchFamily="34" charset="0"/>
                <a:cs typeface="Tahoma" panose="020B0604030504040204" pitchFamily="34" charset="0"/>
              </a:rPr>
              <a:t>Encryption keeps data safe as it is sent</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dirty="0">
                <a:latin typeface="Tahoma" panose="020B0604030504040204" pitchFamily="34" charset="0"/>
                <a:ea typeface="Tahoma" panose="020B0604030504040204" pitchFamily="34" charset="0"/>
                <a:cs typeface="Tahoma" panose="020B0604030504040204" pitchFamily="34" charset="0"/>
              </a:rPr>
              <a:t>or stored.</a:t>
            </a:r>
          </a:p>
        </p:txBody>
      </p:sp>
      <p:sp>
        <p:nvSpPr>
          <p:cNvPr id="11" name="Text">
            <a:extLst>
              <a:ext uri="{FF2B5EF4-FFF2-40B4-BE49-F238E27FC236}">
                <a16:creationId xmlns:a16="http://schemas.microsoft.com/office/drawing/2014/main" id="{8DE9705C-3FDD-C6DE-A185-4EB698B1745E}"/>
              </a:ext>
            </a:extLst>
          </p:cNvPr>
          <p:cNvSpPr txBox="1">
            <a:spLocks/>
          </p:cNvSpPr>
          <p:nvPr/>
        </p:nvSpPr>
        <p:spPr>
          <a:xfrm>
            <a:off x="5051427" y="462436"/>
            <a:ext cx="6732574" cy="5550738"/>
          </a:xfrm>
          <a:prstGeom prst="rect">
            <a:avLst/>
          </a:prstGeom>
          <a:blipFill>
            <a:blip r:embed="rId4" cstate="screen">
              <a:extLst>
                <a:ext uri="{28A0092B-C50C-407E-A947-70E740481C1C}">
                  <a14:useLocalDpi xmlns:a14="http://schemas.microsoft.com/office/drawing/2010/main"/>
                </a:ext>
              </a:extLst>
            </a:blip>
            <a:srcRect/>
            <a:stretch>
              <a:fillRect l="-11835" r="-11835"/>
            </a:stretch>
          </a:blipFill>
          <a:ln w="28575">
            <a:solidFill>
              <a:schemeClr val="tx1"/>
            </a:solidFill>
          </a:ln>
        </p:spPr>
        <p:txBody>
          <a:bodyPr vert="horz" wrap="square" lIns="180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frame-purple">
            <a:extLst>
              <a:ext uri="{FF2B5EF4-FFF2-40B4-BE49-F238E27FC236}">
                <a16:creationId xmlns:a16="http://schemas.microsoft.com/office/drawing/2014/main" id="{942D4E6A-D0C3-51C1-61CD-648ABD6B356D}"/>
              </a:ext>
            </a:extLst>
          </p:cNvPr>
          <p:cNvSpPr/>
          <p:nvPr/>
        </p:nvSpPr>
        <p:spPr>
          <a:xfrm>
            <a:off x="3287713" y="4910994"/>
            <a:ext cx="3493174" cy="1102179"/>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marL="7938" lvl="3" indent="0">
              <a:lnSpc>
                <a:spcPct val="100000"/>
              </a:lnSpc>
              <a:buNone/>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Now, are you ready for your final challenge? Get ready to test your learning!</a:t>
            </a:r>
          </a:p>
        </p:txBody>
      </p:sp>
    </p:spTree>
    <p:extLst>
      <p:ext uri="{BB962C8B-B14F-4D97-AF65-F5344CB8AC3E}">
        <p14:creationId xmlns:p14="http://schemas.microsoft.com/office/powerpoint/2010/main" val="353769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animEffect transition="in" filter="fade">
                                      <p:cBhvr>
                                        <p:cTn id="9"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760B337-F9B1-C59C-665F-4C25C46BC40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26CED0-DEBB-DB10-61E1-EA36D6649D78}"/>
              </a:ext>
            </a:extLst>
          </p:cNvPr>
          <p:cNvSpPr>
            <a:spLocks noGrp="1"/>
          </p:cNvSpPr>
          <p:nvPr>
            <p:ph type="sldNum" sz="quarter" idx="12"/>
          </p:nvPr>
        </p:nvSpPr>
        <p:spPr/>
        <p:txBody>
          <a:bodyPr/>
          <a:lstStyle/>
          <a:p>
            <a:r>
              <a:rPr lang="en-US" dirty="0"/>
              <a:t>#</a:t>
            </a:r>
            <a:fld id="{6992B5C9-27B4-CF48-BB10-5E571F14470A}" type="slidenum">
              <a:rPr lang="en-US" smtClean="0"/>
              <a:pPr/>
              <a:t>23</a:t>
            </a:fld>
            <a:endParaRPr lang="en-US" dirty="0"/>
          </a:p>
        </p:txBody>
      </p:sp>
      <p:sp>
        <p:nvSpPr>
          <p:cNvPr id="5" name="Title 3">
            <a:extLst>
              <a:ext uri="{FF2B5EF4-FFF2-40B4-BE49-F238E27FC236}">
                <a16:creationId xmlns:a16="http://schemas.microsoft.com/office/drawing/2014/main" id="{9CF6B939-2448-C72C-B6CF-AAA7ED940164}"/>
              </a:ext>
            </a:extLst>
          </p:cNvPr>
          <p:cNvSpPr txBox="1">
            <a:spLocks/>
          </p:cNvSpPr>
          <p:nvPr/>
        </p:nvSpPr>
        <p:spPr>
          <a:xfrm>
            <a:off x="407999" y="462435"/>
            <a:ext cx="4643426" cy="862114"/>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SUPERHERO CHALLENGE:</a:t>
            </a:r>
            <a:br>
              <a:rPr lang="en-US" dirty="0"/>
            </a:br>
            <a:r>
              <a:rPr lang="en-US" dirty="0"/>
              <a:t>TEST YOUR LEARNING</a:t>
            </a:r>
          </a:p>
        </p:txBody>
      </p:sp>
      <p:sp>
        <p:nvSpPr>
          <p:cNvPr id="8" name="Text">
            <a:extLst>
              <a:ext uri="{FF2B5EF4-FFF2-40B4-BE49-F238E27FC236}">
                <a16:creationId xmlns:a16="http://schemas.microsoft.com/office/drawing/2014/main" id="{CF174ED3-7FEC-2B5B-315A-403C9294B816}"/>
              </a:ext>
            </a:extLst>
          </p:cNvPr>
          <p:cNvSpPr txBox="1">
            <a:spLocks/>
          </p:cNvSpPr>
          <p:nvPr/>
        </p:nvSpPr>
        <p:spPr>
          <a:xfrm>
            <a:off x="407999" y="1324549"/>
            <a:ext cx="4643426" cy="2363550"/>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Across</a:t>
            </a:r>
          </a:p>
          <a:p>
            <a:pPr marL="0" indent="0">
              <a:spcBef>
                <a:spcPts val="500"/>
              </a:spcBef>
              <a:buNone/>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2. </a:t>
            </a:r>
            <a:r>
              <a:rPr lang="en-US" sz="1400" b="0" dirty="0">
                <a:latin typeface="Tahoma" panose="020B0604030504040204" pitchFamily="34" charset="0"/>
                <a:ea typeface="Tahoma" panose="020B0604030504040204" pitchFamily="34" charset="0"/>
                <a:cs typeface="Tahoma" panose="020B0604030504040204" pitchFamily="34" charset="0"/>
              </a:rPr>
              <a:t>A</a:t>
            </a:r>
            <a:r>
              <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rPr>
              <a:t> computer for storing data</a:t>
            </a:r>
          </a:p>
          <a:p>
            <a:pPr marL="0" indent="0">
              <a:spcBef>
                <a:spcPts val="500"/>
              </a:spcBef>
              <a:buNone/>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4. </a:t>
            </a:r>
            <a:r>
              <a:rPr lang="en-US" sz="1400" b="0" dirty="0">
                <a:latin typeface="Tahoma" panose="020B0604030504040204" pitchFamily="34" charset="0"/>
                <a:ea typeface="Tahoma" panose="020B0604030504040204" pitchFamily="34" charset="0"/>
                <a:cs typeface="Tahoma" panose="020B0604030504040204" pitchFamily="34" charset="0"/>
              </a:rPr>
              <a:t>A</a:t>
            </a:r>
            <a:r>
              <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rPr>
              <a:t> wireless data connection</a:t>
            </a:r>
          </a:p>
          <a:p>
            <a:pPr marL="0" indent="0">
              <a:spcBef>
                <a:spcPts val="500"/>
              </a:spcBef>
              <a:buNone/>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6. </a:t>
            </a:r>
            <a:r>
              <a:rPr lang="en-US" sz="1400" b="0" dirty="0">
                <a:latin typeface="Tahoma" panose="020B0604030504040204" pitchFamily="34" charset="0"/>
                <a:ea typeface="Tahoma" panose="020B0604030504040204" pitchFamily="34" charset="0"/>
                <a:cs typeface="Tahoma" panose="020B0604030504040204" pitchFamily="34" charset="0"/>
              </a:rPr>
              <a:t>S</a:t>
            </a:r>
            <a:r>
              <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rPr>
              <a:t>cramble data so it can't be understood</a:t>
            </a:r>
          </a:p>
          <a:p>
            <a:pPr marL="0" indent="0">
              <a:spcBef>
                <a:spcPts val="500"/>
              </a:spcBef>
              <a:buNone/>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8. </a:t>
            </a:r>
            <a:r>
              <a:rPr lang="en-US" sz="1400" b="0" dirty="0">
                <a:latin typeface="Tahoma" panose="020B0604030504040204" pitchFamily="34" charset="0"/>
                <a:ea typeface="Tahoma" panose="020B0604030504040204" pitchFamily="34" charset="0"/>
                <a:cs typeface="Tahoma" panose="020B0604030504040204" pitchFamily="34" charset="0"/>
              </a:rPr>
              <a:t>A</a:t>
            </a:r>
            <a:r>
              <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rPr>
              <a:t> wire for sending data</a:t>
            </a:r>
          </a:p>
          <a:p>
            <a:pPr marL="0" indent="0">
              <a:spcBef>
                <a:spcPts val="500"/>
              </a:spcBef>
              <a:buNone/>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10. </a:t>
            </a:r>
            <a:r>
              <a:rPr lang="en-US" sz="1400" b="0" dirty="0">
                <a:latin typeface="Tahoma" panose="020B0604030504040204" pitchFamily="34" charset="0"/>
                <a:ea typeface="Tahoma" panose="020B0604030504040204" pitchFamily="34" charset="0"/>
                <a:cs typeface="Tahoma" panose="020B0604030504040204" pitchFamily="34" charset="0"/>
              </a:rPr>
              <a:t>W</a:t>
            </a:r>
            <a:r>
              <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rPr>
              <a:t>ide area network</a:t>
            </a:r>
          </a:p>
          <a:p>
            <a:pPr marL="0" indent="0">
              <a:spcBef>
                <a:spcPts val="500"/>
              </a:spcBef>
              <a:buNone/>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11. </a:t>
            </a:r>
            <a:r>
              <a:rPr lang="en-US" sz="1400" b="0" dirty="0">
                <a:latin typeface="Tahoma" panose="020B0604030504040204" pitchFamily="34" charset="0"/>
                <a:ea typeface="Tahoma" panose="020B0604030504040204" pitchFamily="34" charset="0"/>
                <a:cs typeface="Tahoma" panose="020B0604030504040204" pitchFamily="34" charset="0"/>
              </a:rPr>
              <a:t>D</a:t>
            </a:r>
            <a:r>
              <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rPr>
              <a:t>igital information using only 1s and 0s</a:t>
            </a:r>
          </a:p>
          <a:p>
            <a:pPr marL="0" indent="0">
              <a:spcBef>
                <a:spcPts val="500"/>
              </a:spcBef>
              <a:buNone/>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12. </a:t>
            </a:r>
            <a:r>
              <a:rPr lang="en-US" sz="1400" b="0" dirty="0">
                <a:latin typeface="Tahoma" panose="020B0604030504040204" pitchFamily="34" charset="0"/>
                <a:ea typeface="Tahoma" panose="020B0604030504040204" pitchFamily="34" charset="0"/>
                <a:cs typeface="Tahoma" panose="020B0604030504040204" pitchFamily="34" charset="0"/>
              </a:rPr>
              <a:t>L</a:t>
            </a:r>
            <a:r>
              <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rPr>
              <a:t>ocal area network</a:t>
            </a:r>
          </a:p>
        </p:txBody>
      </p:sp>
      <p:pic>
        <p:nvPicPr>
          <p:cNvPr id="13" name="flash-print">
            <a:extLst>
              <a:ext uri="{FF2B5EF4-FFF2-40B4-BE49-F238E27FC236}">
                <a16:creationId xmlns:a16="http://schemas.microsoft.com/office/drawing/2014/main" id="{80226F70-D18B-4194-3C00-16143AA69E7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995287" y="237600"/>
            <a:ext cx="1788726" cy="1099412"/>
          </a:xfrm>
          <a:prstGeom prst="rect">
            <a:avLst/>
          </a:prstGeom>
        </p:spPr>
      </p:pic>
      <p:graphicFrame>
        <p:nvGraphicFramePr>
          <p:cNvPr id="4" name="Table 3">
            <a:extLst>
              <a:ext uri="{FF2B5EF4-FFF2-40B4-BE49-F238E27FC236}">
                <a16:creationId xmlns:a16="http://schemas.microsoft.com/office/drawing/2014/main" id="{28FC5378-2B74-AECD-6713-56C53DB27515}"/>
              </a:ext>
            </a:extLst>
          </p:cNvPr>
          <p:cNvGraphicFramePr>
            <a:graphicFrameLocks noGrp="1"/>
          </p:cNvGraphicFramePr>
          <p:nvPr>
            <p:extLst>
              <p:ext uri="{D42A27DB-BD31-4B8C-83A1-F6EECF244321}">
                <p14:modId xmlns:p14="http://schemas.microsoft.com/office/powerpoint/2010/main" val="2482326601"/>
              </p:ext>
            </p:extLst>
          </p:nvPr>
        </p:nvGraphicFramePr>
        <p:xfrm>
          <a:off x="6270527" y="462435"/>
          <a:ext cx="4536000" cy="5691600"/>
        </p:xfrm>
        <a:graphic>
          <a:graphicData uri="http://schemas.openxmlformats.org/drawingml/2006/table">
            <a:tbl>
              <a:tblPr firstRow="1" bandRow="1">
                <a:tableStyleId>{2D5ABB26-0587-4C30-8999-92F81FD0307C}</a:tableStyleId>
              </a:tblPr>
              <a:tblGrid>
                <a:gridCol w="324000">
                  <a:extLst>
                    <a:ext uri="{9D8B030D-6E8A-4147-A177-3AD203B41FA5}">
                      <a16:colId xmlns:a16="http://schemas.microsoft.com/office/drawing/2014/main" val="950977504"/>
                    </a:ext>
                  </a:extLst>
                </a:gridCol>
                <a:gridCol w="324000">
                  <a:extLst>
                    <a:ext uri="{9D8B030D-6E8A-4147-A177-3AD203B41FA5}">
                      <a16:colId xmlns:a16="http://schemas.microsoft.com/office/drawing/2014/main" val="1499711"/>
                    </a:ext>
                  </a:extLst>
                </a:gridCol>
                <a:gridCol w="324000">
                  <a:extLst>
                    <a:ext uri="{9D8B030D-6E8A-4147-A177-3AD203B41FA5}">
                      <a16:colId xmlns:a16="http://schemas.microsoft.com/office/drawing/2014/main" val="2432140545"/>
                    </a:ext>
                  </a:extLst>
                </a:gridCol>
                <a:gridCol w="324000">
                  <a:extLst>
                    <a:ext uri="{9D8B030D-6E8A-4147-A177-3AD203B41FA5}">
                      <a16:colId xmlns:a16="http://schemas.microsoft.com/office/drawing/2014/main" val="2107953393"/>
                    </a:ext>
                  </a:extLst>
                </a:gridCol>
                <a:gridCol w="324000">
                  <a:extLst>
                    <a:ext uri="{9D8B030D-6E8A-4147-A177-3AD203B41FA5}">
                      <a16:colId xmlns:a16="http://schemas.microsoft.com/office/drawing/2014/main" val="1233312023"/>
                    </a:ext>
                  </a:extLst>
                </a:gridCol>
                <a:gridCol w="324000">
                  <a:extLst>
                    <a:ext uri="{9D8B030D-6E8A-4147-A177-3AD203B41FA5}">
                      <a16:colId xmlns:a16="http://schemas.microsoft.com/office/drawing/2014/main" val="3236193034"/>
                    </a:ext>
                  </a:extLst>
                </a:gridCol>
                <a:gridCol w="324000">
                  <a:extLst>
                    <a:ext uri="{9D8B030D-6E8A-4147-A177-3AD203B41FA5}">
                      <a16:colId xmlns:a16="http://schemas.microsoft.com/office/drawing/2014/main" val="636684348"/>
                    </a:ext>
                  </a:extLst>
                </a:gridCol>
                <a:gridCol w="324000">
                  <a:extLst>
                    <a:ext uri="{9D8B030D-6E8A-4147-A177-3AD203B41FA5}">
                      <a16:colId xmlns:a16="http://schemas.microsoft.com/office/drawing/2014/main" val="1912446745"/>
                    </a:ext>
                  </a:extLst>
                </a:gridCol>
                <a:gridCol w="324000">
                  <a:extLst>
                    <a:ext uri="{9D8B030D-6E8A-4147-A177-3AD203B41FA5}">
                      <a16:colId xmlns:a16="http://schemas.microsoft.com/office/drawing/2014/main" val="1350161785"/>
                    </a:ext>
                  </a:extLst>
                </a:gridCol>
                <a:gridCol w="324000">
                  <a:extLst>
                    <a:ext uri="{9D8B030D-6E8A-4147-A177-3AD203B41FA5}">
                      <a16:colId xmlns:a16="http://schemas.microsoft.com/office/drawing/2014/main" val="2512644505"/>
                    </a:ext>
                  </a:extLst>
                </a:gridCol>
                <a:gridCol w="324000">
                  <a:extLst>
                    <a:ext uri="{9D8B030D-6E8A-4147-A177-3AD203B41FA5}">
                      <a16:colId xmlns:a16="http://schemas.microsoft.com/office/drawing/2014/main" val="519751152"/>
                    </a:ext>
                  </a:extLst>
                </a:gridCol>
                <a:gridCol w="324000">
                  <a:extLst>
                    <a:ext uri="{9D8B030D-6E8A-4147-A177-3AD203B41FA5}">
                      <a16:colId xmlns:a16="http://schemas.microsoft.com/office/drawing/2014/main" val="2081379999"/>
                    </a:ext>
                  </a:extLst>
                </a:gridCol>
                <a:gridCol w="324000">
                  <a:extLst>
                    <a:ext uri="{9D8B030D-6E8A-4147-A177-3AD203B41FA5}">
                      <a16:colId xmlns:a16="http://schemas.microsoft.com/office/drawing/2014/main" val="3571796480"/>
                    </a:ext>
                  </a:extLst>
                </a:gridCol>
                <a:gridCol w="324000">
                  <a:extLst>
                    <a:ext uri="{9D8B030D-6E8A-4147-A177-3AD203B41FA5}">
                      <a16:colId xmlns:a16="http://schemas.microsoft.com/office/drawing/2014/main" val="3656411002"/>
                    </a:ext>
                  </a:extLst>
                </a:gridCol>
              </a:tblGrid>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1</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2817265334"/>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248248855"/>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3532343616"/>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986657511"/>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829815263"/>
                  </a:ext>
                </a:extLst>
              </a:tr>
              <a:tr h="334800">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2</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3</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210028978"/>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4</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881315951"/>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5</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579962869"/>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6</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7</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2770675213"/>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8</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3809205401"/>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157755"/>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9</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10</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15360"/>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3023091380"/>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11</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584896731"/>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634498997"/>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12</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739524594"/>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2420363363"/>
                  </a:ext>
                </a:extLst>
              </a:tr>
            </a:tbl>
          </a:graphicData>
        </a:graphic>
      </p:graphicFrame>
      <p:sp>
        <p:nvSpPr>
          <p:cNvPr id="6" name="Text">
            <a:extLst>
              <a:ext uri="{FF2B5EF4-FFF2-40B4-BE49-F238E27FC236}">
                <a16:creationId xmlns:a16="http://schemas.microsoft.com/office/drawing/2014/main" id="{747C8336-3FD5-0F4B-BDE3-F05C57BECC13}"/>
              </a:ext>
            </a:extLst>
          </p:cNvPr>
          <p:cNvSpPr txBox="1">
            <a:spLocks/>
          </p:cNvSpPr>
          <p:nvPr/>
        </p:nvSpPr>
        <p:spPr>
          <a:xfrm>
            <a:off x="407999" y="3688098"/>
            <a:ext cx="4643426" cy="2333225"/>
          </a:xfrm>
          <a:prstGeom prst="rect">
            <a:avLst/>
          </a:prstGeom>
          <a:solidFill>
            <a:schemeClr val="bg1"/>
          </a:solidFill>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latin typeface="Tahoma" panose="020B0604030504040204" pitchFamily="34" charset="0"/>
                <a:ea typeface="Tahoma" panose="020B0604030504040204" pitchFamily="34" charset="0"/>
                <a:cs typeface="Tahoma" panose="020B0604030504040204" pitchFamily="34" charset="0"/>
              </a:rPr>
              <a:t>Down</a:t>
            </a:r>
          </a:p>
          <a:p>
            <a:pPr marL="0" indent="0">
              <a:buNone/>
            </a:pPr>
            <a:r>
              <a:rPr lang="en-US" sz="1400" dirty="0">
                <a:latin typeface="Tahoma" panose="020B0604030504040204" pitchFamily="34" charset="0"/>
                <a:ea typeface="Tahoma" panose="020B0604030504040204" pitchFamily="34" charset="0"/>
                <a:cs typeface="Tahoma" panose="020B0604030504040204" pitchFamily="34" charset="0"/>
              </a:rPr>
              <a:t>1. </a:t>
            </a:r>
            <a:r>
              <a:rPr lang="en-US" sz="1400" b="0" dirty="0">
                <a:latin typeface="Tahoma" panose="020B0604030504040204" pitchFamily="34" charset="0"/>
                <a:ea typeface="Tahoma" panose="020B0604030504040204" pitchFamily="34" charset="0"/>
                <a:cs typeface="Tahoma" panose="020B0604030504040204" pitchFamily="34" charset="0"/>
              </a:rPr>
              <a:t>A secure building that houses information</a:t>
            </a:r>
          </a:p>
          <a:p>
            <a:pPr marL="0" indent="0">
              <a:buNone/>
            </a:pPr>
            <a:r>
              <a:rPr lang="en-US" sz="1400" dirty="0">
                <a:latin typeface="Tahoma" panose="020B0604030504040204" pitchFamily="34" charset="0"/>
                <a:ea typeface="Tahoma" panose="020B0604030504040204" pitchFamily="34" charset="0"/>
                <a:cs typeface="Tahoma" panose="020B0604030504040204" pitchFamily="34" charset="0"/>
              </a:rPr>
              <a:t>3. </a:t>
            </a:r>
            <a:r>
              <a:rPr lang="en-US" sz="1400" b="0" dirty="0">
                <a:latin typeface="Tahoma" panose="020B0604030504040204" pitchFamily="34" charset="0"/>
                <a:ea typeface="Tahoma" panose="020B0604030504040204" pitchFamily="34" charset="0"/>
                <a:cs typeface="Tahoma" panose="020B0604030504040204" pitchFamily="34" charset="0"/>
              </a:rPr>
              <a:t>Sends the right data to each user</a:t>
            </a:r>
          </a:p>
          <a:p>
            <a:pPr marL="0" indent="0">
              <a:buNone/>
            </a:pPr>
            <a:r>
              <a:rPr lang="en-US" sz="1400" dirty="0">
                <a:latin typeface="Tahoma" panose="020B0604030504040204" pitchFamily="34" charset="0"/>
                <a:ea typeface="Tahoma" panose="020B0604030504040204" pitchFamily="34" charset="0"/>
                <a:cs typeface="Tahoma" panose="020B0604030504040204" pitchFamily="34" charset="0"/>
              </a:rPr>
              <a:t>5. </a:t>
            </a:r>
            <a:r>
              <a:rPr lang="en-US" sz="1400" b="0" dirty="0">
                <a:latin typeface="Tahoma" panose="020B0604030504040204" pitchFamily="34" charset="0"/>
                <a:ea typeface="Tahoma" panose="020B0604030504040204" pitchFamily="34" charset="0"/>
                <a:cs typeface="Tahoma" panose="020B0604030504040204" pitchFamily="34" charset="0"/>
              </a:rPr>
              <a:t>The code for scrambling and unscrambling data</a:t>
            </a:r>
          </a:p>
          <a:p>
            <a:pPr marL="0" indent="0">
              <a:buNone/>
            </a:pPr>
            <a:r>
              <a:rPr lang="en-US" sz="1400" dirty="0">
                <a:latin typeface="Tahoma" panose="020B0604030504040204" pitchFamily="34" charset="0"/>
                <a:ea typeface="Tahoma" panose="020B0604030504040204" pitchFamily="34" charset="0"/>
                <a:cs typeface="Tahoma" panose="020B0604030504040204" pitchFamily="34" charset="0"/>
              </a:rPr>
              <a:t>7. </a:t>
            </a:r>
            <a:r>
              <a:rPr lang="en-US" sz="1400" b="0" dirty="0">
                <a:latin typeface="Tahoma" panose="020B0604030504040204" pitchFamily="34" charset="0"/>
                <a:ea typeface="Tahoma" panose="020B0604030504040204" pitchFamily="34" charset="0"/>
                <a:cs typeface="Tahoma" panose="020B0604030504040204" pitchFamily="34" charset="0"/>
              </a:rPr>
              <a:t>Two or more computers connected together</a:t>
            </a:r>
          </a:p>
          <a:p>
            <a:pPr marL="0" indent="0">
              <a:buNone/>
            </a:pPr>
            <a:r>
              <a:rPr lang="en-US" sz="1400" dirty="0">
                <a:latin typeface="Tahoma" panose="020B0604030504040204" pitchFamily="34" charset="0"/>
                <a:ea typeface="Tahoma" panose="020B0604030504040204" pitchFamily="34" charset="0"/>
                <a:cs typeface="Tahoma" panose="020B0604030504040204" pitchFamily="34" charset="0"/>
              </a:rPr>
              <a:t>9. </a:t>
            </a:r>
            <a:r>
              <a:rPr lang="en-US" sz="1400" b="0" dirty="0">
                <a:latin typeface="Tahoma" panose="020B0604030504040204" pitchFamily="34" charset="0"/>
                <a:ea typeface="Tahoma" panose="020B0604030504040204" pitchFamily="34" charset="0"/>
                <a:cs typeface="Tahoma" panose="020B0604030504040204" pitchFamily="34" charset="0"/>
              </a:rPr>
              <a:t>A device connected to a network</a:t>
            </a:r>
          </a:p>
        </p:txBody>
      </p:sp>
    </p:spTree>
    <p:extLst>
      <p:ext uri="{BB962C8B-B14F-4D97-AF65-F5344CB8AC3E}">
        <p14:creationId xmlns:p14="http://schemas.microsoft.com/office/powerpoint/2010/main" val="643357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21E72EE-0BA1-7FF1-EDAE-CD1DECFE0E4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103521-5DAF-1CC1-164C-18217B3A0BD9}"/>
              </a:ext>
            </a:extLst>
          </p:cNvPr>
          <p:cNvSpPr>
            <a:spLocks noGrp="1"/>
          </p:cNvSpPr>
          <p:nvPr>
            <p:ph type="sldNum" sz="quarter" idx="12"/>
          </p:nvPr>
        </p:nvSpPr>
        <p:spPr/>
        <p:txBody>
          <a:bodyPr/>
          <a:lstStyle/>
          <a:p>
            <a:r>
              <a:rPr lang="en-US" dirty="0"/>
              <a:t>#</a:t>
            </a:r>
            <a:fld id="{6992B5C9-27B4-CF48-BB10-5E571F14470A}" type="slidenum">
              <a:rPr lang="en-US" smtClean="0"/>
              <a:pPr/>
              <a:t>24</a:t>
            </a:fld>
            <a:endParaRPr lang="en-US" dirty="0"/>
          </a:p>
        </p:txBody>
      </p:sp>
      <p:sp>
        <p:nvSpPr>
          <p:cNvPr id="5" name="Title 3">
            <a:extLst>
              <a:ext uri="{FF2B5EF4-FFF2-40B4-BE49-F238E27FC236}">
                <a16:creationId xmlns:a16="http://schemas.microsoft.com/office/drawing/2014/main" id="{1739B59F-5AD5-8846-F15A-54E1027A64ED}"/>
              </a:ext>
            </a:extLst>
          </p:cNvPr>
          <p:cNvSpPr txBox="1">
            <a:spLocks/>
          </p:cNvSpPr>
          <p:nvPr/>
        </p:nvSpPr>
        <p:spPr>
          <a:xfrm>
            <a:off x="407999" y="462435"/>
            <a:ext cx="4643426" cy="862114"/>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TEST YOUR LEARNING</a:t>
            </a:r>
            <a:br>
              <a:rPr lang="en-US" dirty="0"/>
            </a:br>
            <a:r>
              <a:rPr lang="en-US" dirty="0"/>
              <a:t>HOW DID YOU DO?</a:t>
            </a:r>
          </a:p>
        </p:txBody>
      </p:sp>
      <p:sp>
        <p:nvSpPr>
          <p:cNvPr id="8" name="Text">
            <a:extLst>
              <a:ext uri="{FF2B5EF4-FFF2-40B4-BE49-F238E27FC236}">
                <a16:creationId xmlns:a16="http://schemas.microsoft.com/office/drawing/2014/main" id="{90791A06-D76D-FFA2-9BCB-01DD1BA31B42}"/>
              </a:ext>
            </a:extLst>
          </p:cNvPr>
          <p:cNvSpPr txBox="1">
            <a:spLocks/>
          </p:cNvSpPr>
          <p:nvPr/>
        </p:nvSpPr>
        <p:spPr>
          <a:xfrm>
            <a:off x="407999" y="1324549"/>
            <a:ext cx="4643426" cy="2363550"/>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Across</a:t>
            </a:r>
          </a:p>
          <a:p>
            <a:pPr marL="0" indent="0">
              <a:spcBef>
                <a:spcPts val="500"/>
              </a:spcBef>
              <a:buNone/>
            </a:pPr>
            <a:r>
              <a:rPr lang="en-US" sz="1400" strike="sngStrike" dirty="0">
                <a:solidFill>
                  <a:schemeClr val="tx1"/>
                </a:solidFill>
                <a:latin typeface="Tahoma" panose="020B0604030504040204" pitchFamily="34" charset="0"/>
                <a:ea typeface="Tahoma" panose="020B0604030504040204" pitchFamily="34" charset="0"/>
                <a:cs typeface="Tahoma" panose="020B0604030504040204" pitchFamily="34" charset="0"/>
              </a:rPr>
              <a:t>2. </a:t>
            </a:r>
            <a:r>
              <a:rPr lang="en-US" sz="1400" b="0" strike="sngStrike" dirty="0">
                <a:latin typeface="Tahoma" panose="020B0604030504040204" pitchFamily="34" charset="0"/>
                <a:ea typeface="Tahoma" panose="020B0604030504040204" pitchFamily="34" charset="0"/>
                <a:cs typeface="Tahoma" panose="020B0604030504040204" pitchFamily="34" charset="0"/>
              </a:rPr>
              <a:t>A</a:t>
            </a:r>
            <a:r>
              <a:rPr lang="en-US" sz="1400" b="0" strike="sngStrike" dirty="0">
                <a:solidFill>
                  <a:schemeClr val="tx1"/>
                </a:solidFill>
                <a:latin typeface="Tahoma" panose="020B0604030504040204" pitchFamily="34" charset="0"/>
                <a:ea typeface="Tahoma" panose="020B0604030504040204" pitchFamily="34" charset="0"/>
                <a:cs typeface="Tahoma" panose="020B0604030504040204" pitchFamily="34" charset="0"/>
              </a:rPr>
              <a:t> computer for storing data</a:t>
            </a:r>
          </a:p>
          <a:p>
            <a:pPr marL="0" indent="0">
              <a:spcBef>
                <a:spcPts val="500"/>
              </a:spcBef>
              <a:buNone/>
            </a:pPr>
            <a:r>
              <a:rPr lang="en-US" sz="1400" strike="sngStrike" dirty="0">
                <a:solidFill>
                  <a:schemeClr val="tx1"/>
                </a:solidFill>
                <a:latin typeface="Tahoma" panose="020B0604030504040204" pitchFamily="34" charset="0"/>
                <a:ea typeface="Tahoma" panose="020B0604030504040204" pitchFamily="34" charset="0"/>
                <a:cs typeface="Tahoma" panose="020B0604030504040204" pitchFamily="34" charset="0"/>
              </a:rPr>
              <a:t>4. </a:t>
            </a:r>
            <a:r>
              <a:rPr lang="en-US" sz="1400" b="0" strike="sngStrike" dirty="0">
                <a:latin typeface="Tahoma" panose="020B0604030504040204" pitchFamily="34" charset="0"/>
                <a:ea typeface="Tahoma" panose="020B0604030504040204" pitchFamily="34" charset="0"/>
                <a:cs typeface="Tahoma" panose="020B0604030504040204" pitchFamily="34" charset="0"/>
              </a:rPr>
              <a:t>A</a:t>
            </a:r>
            <a:r>
              <a:rPr lang="en-US" sz="1400" b="0" strike="sngStrike" dirty="0">
                <a:solidFill>
                  <a:schemeClr val="tx1"/>
                </a:solidFill>
                <a:latin typeface="Tahoma" panose="020B0604030504040204" pitchFamily="34" charset="0"/>
                <a:ea typeface="Tahoma" panose="020B0604030504040204" pitchFamily="34" charset="0"/>
                <a:cs typeface="Tahoma" panose="020B0604030504040204" pitchFamily="34" charset="0"/>
              </a:rPr>
              <a:t> wireless data connection</a:t>
            </a:r>
          </a:p>
          <a:p>
            <a:pPr marL="0" indent="0">
              <a:spcBef>
                <a:spcPts val="500"/>
              </a:spcBef>
              <a:buNone/>
            </a:pPr>
            <a:r>
              <a:rPr lang="en-US" sz="1400" strike="sngStrike" dirty="0">
                <a:solidFill>
                  <a:schemeClr val="tx1"/>
                </a:solidFill>
                <a:latin typeface="Tahoma" panose="020B0604030504040204" pitchFamily="34" charset="0"/>
                <a:ea typeface="Tahoma" panose="020B0604030504040204" pitchFamily="34" charset="0"/>
                <a:cs typeface="Tahoma" panose="020B0604030504040204" pitchFamily="34" charset="0"/>
              </a:rPr>
              <a:t>6. </a:t>
            </a:r>
            <a:r>
              <a:rPr lang="en-US" sz="1400" b="0" strike="sngStrike" dirty="0">
                <a:latin typeface="Tahoma" panose="020B0604030504040204" pitchFamily="34" charset="0"/>
                <a:ea typeface="Tahoma" panose="020B0604030504040204" pitchFamily="34" charset="0"/>
                <a:cs typeface="Tahoma" panose="020B0604030504040204" pitchFamily="34" charset="0"/>
              </a:rPr>
              <a:t>S</a:t>
            </a:r>
            <a:r>
              <a:rPr lang="en-US" sz="1400" b="0" strike="sngStrike" dirty="0">
                <a:solidFill>
                  <a:schemeClr val="tx1"/>
                </a:solidFill>
                <a:latin typeface="Tahoma" panose="020B0604030504040204" pitchFamily="34" charset="0"/>
                <a:ea typeface="Tahoma" panose="020B0604030504040204" pitchFamily="34" charset="0"/>
                <a:cs typeface="Tahoma" panose="020B0604030504040204" pitchFamily="34" charset="0"/>
              </a:rPr>
              <a:t>cramble data so it can't be understood</a:t>
            </a:r>
          </a:p>
          <a:p>
            <a:pPr marL="0" indent="0">
              <a:spcBef>
                <a:spcPts val="500"/>
              </a:spcBef>
              <a:buNone/>
            </a:pPr>
            <a:r>
              <a:rPr lang="en-US" sz="1400" strike="sngStrike" dirty="0">
                <a:solidFill>
                  <a:schemeClr val="tx1"/>
                </a:solidFill>
                <a:latin typeface="Tahoma" panose="020B0604030504040204" pitchFamily="34" charset="0"/>
                <a:ea typeface="Tahoma" panose="020B0604030504040204" pitchFamily="34" charset="0"/>
                <a:cs typeface="Tahoma" panose="020B0604030504040204" pitchFamily="34" charset="0"/>
              </a:rPr>
              <a:t>8. </a:t>
            </a:r>
            <a:r>
              <a:rPr lang="en-US" sz="1400" b="0" strike="sngStrike" dirty="0">
                <a:latin typeface="Tahoma" panose="020B0604030504040204" pitchFamily="34" charset="0"/>
                <a:ea typeface="Tahoma" panose="020B0604030504040204" pitchFamily="34" charset="0"/>
                <a:cs typeface="Tahoma" panose="020B0604030504040204" pitchFamily="34" charset="0"/>
              </a:rPr>
              <a:t>A</a:t>
            </a:r>
            <a:r>
              <a:rPr lang="en-US" sz="1400" b="0" strike="sngStrike" dirty="0">
                <a:solidFill>
                  <a:schemeClr val="tx1"/>
                </a:solidFill>
                <a:latin typeface="Tahoma" panose="020B0604030504040204" pitchFamily="34" charset="0"/>
                <a:ea typeface="Tahoma" panose="020B0604030504040204" pitchFamily="34" charset="0"/>
                <a:cs typeface="Tahoma" panose="020B0604030504040204" pitchFamily="34" charset="0"/>
              </a:rPr>
              <a:t> wire for sending data</a:t>
            </a:r>
          </a:p>
          <a:p>
            <a:pPr marL="0" indent="0">
              <a:spcBef>
                <a:spcPts val="500"/>
              </a:spcBef>
              <a:buNone/>
            </a:pPr>
            <a:r>
              <a:rPr lang="en-US" sz="1400" strike="sngStrike" dirty="0">
                <a:solidFill>
                  <a:schemeClr val="tx1"/>
                </a:solidFill>
                <a:latin typeface="Tahoma" panose="020B0604030504040204" pitchFamily="34" charset="0"/>
                <a:ea typeface="Tahoma" panose="020B0604030504040204" pitchFamily="34" charset="0"/>
                <a:cs typeface="Tahoma" panose="020B0604030504040204" pitchFamily="34" charset="0"/>
              </a:rPr>
              <a:t>10. </a:t>
            </a:r>
            <a:r>
              <a:rPr lang="en-US" sz="1400" b="0" strike="sngStrike" dirty="0">
                <a:latin typeface="Tahoma" panose="020B0604030504040204" pitchFamily="34" charset="0"/>
                <a:ea typeface="Tahoma" panose="020B0604030504040204" pitchFamily="34" charset="0"/>
                <a:cs typeface="Tahoma" panose="020B0604030504040204" pitchFamily="34" charset="0"/>
              </a:rPr>
              <a:t>W</a:t>
            </a:r>
            <a:r>
              <a:rPr lang="en-US" sz="1400" b="0" strike="sngStrike" dirty="0">
                <a:solidFill>
                  <a:schemeClr val="tx1"/>
                </a:solidFill>
                <a:latin typeface="Tahoma" panose="020B0604030504040204" pitchFamily="34" charset="0"/>
                <a:ea typeface="Tahoma" panose="020B0604030504040204" pitchFamily="34" charset="0"/>
                <a:cs typeface="Tahoma" panose="020B0604030504040204" pitchFamily="34" charset="0"/>
              </a:rPr>
              <a:t>ide area network</a:t>
            </a:r>
          </a:p>
          <a:p>
            <a:pPr marL="0" indent="0">
              <a:spcBef>
                <a:spcPts val="500"/>
              </a:spcBef>
              <a:buNone/>
            </a:pPr>
            <a:r>
              <a:rPr lang="en-US" sz="1400" strike="sngStrike" dirty="0">
                <a:solidFill>
                  <a:schemeClr val="tx1"/>
                </a:solidFill>
                <a:latin typeface="Tahoma" panose="020B0604030504040204" pitchFamily="34" charset="0"/>
                <a:ea typeface="Tahoma" panose="020B0604030504040204" pitchFamily="34" charset="0"/>
                <a:cs typeface="Tahoma" panose="020B0604030504040204" pitchFamily="34" charset="0"/>
              </a:rPr>
              <a:t>11. </a:t>
            </a:r>
            <a:r>
              <a:rPr lang="en-US" sz="1400" b="0" strike="sngStrike" dirty="0">
                <a:latin typeface="Tahoma" panose="020B0604030504040204" pitchFamily="34" charset="0"/>
                <a:ea typeface="Tahoma" panose="020B0604030504040204" pitchFamily="34" charset="0"/>
                <a:cs typeface="Tahoma" panose="020B0604030504040204" pitchFamily="34" charset="0"/>
              </a:rPr>
              <a:t>Di</a:t>
            </a:r>
            <a:r>
              <a:rPr lang="en-US" sz="1400" b="0" strike="sngStrike" dirty="0">
                <a:solidFill>
                  <a:schemeClr val="tx1"/>
                </a:solidFill>
                <a:latin typeface="Tahoma" panose="020B0604030504040204" pitchFamily="34" charset="0"/>
                <a:ea typeface="Tahoma" panose="020B0604030504040204" pitchFamily="34" charset="0"/>
                <a:cs typeface="Tahoma" panose="020B0604030504040204" pitchFamily="34" charset="0"/>
              </a:rPr>
              <a:t>gital information using only 1s and 0s</a:t>
            </a:r>
          </a:p>
          <a:p>
            <a:pPr marL="0" indent="0">
              <a:spcBef>
                <a:spcPts val="500"/>
              </a:spcBef>
              <a:buNone/>
            </a:pPr>
            <a:r>
              <a:rPr lang="en-US" sz="1400" strike="sngStrike" dirty="0">
                <a:solidFill>
                  <a:schemeClr val="tx1"/>
                </a:solidFill>
                <a:latin typeface="Tahoma" panose="020B0604030504040204" pitchFamily="34" charset="0"/>
                <a:ea typeface="Tahoma" panose="020B0604030504040204" pitchFamily="34" charset="0"/>
                <a:cs typeface="Tahoma" panose="020B0604030504040204" pitchFamily="34" charset="0"/>
              </a:rPr>
              <a:t>12. </a:t>
            </a:r>
            <a:r>
              <a:rPr lang="en-US" sz="1400" b="0" strike="sngStrike" dirty="0">
                <a:latin typeface="Tahoma" panose="020B0604030504040204" pitchFamily="34" charset="0"/>
                <a:ea typeface="Tahoma" panose="020B0604030504040204" pitchFamily="34" charset="0"/>
                <a:cs typeface="Tahoma" panose="020B0604030504040204" pitchFamily="34" charset="0"/>
              </a:rPr>
              <a:t>L</a:t>
            </a:r>
            <a:r>
              <a:rPr lang="en-US" sz="1400" b="0" strike="sngStrike" dirty="0">
                <a:solidFill>
                  <a:schemeClr val="tx1"/>
                </a:solidFill>
                <a:latin typeface="Tahoma" panose="020B0604030504040204" pitchFamily="34" charset="0"/>
                <a:ea typeface="Tahoma" panose="020B0604030504040204" pitchFamily="34" charset="0"/>
                <a:cs typeface="Tahoma" panose="020B0604030504040204" pitchFamily="34" charset="0"/>
              </a:rPr>
              <a:t>ocal area network</a:t>
            </a:r>
          </a:p>
        </p:txBody>
      </p:sp>
      <p:graphicFrame>
        <p:nvGraphicFramePr>
          <p:cNvPr id="4" name="Table 3">
            <a:extLst>
              <a:ext uri="{FF2B5EF4-FFF2-40B4-BE49-F238E27FC236}">
                <a16:creationId xmlns:a16="http://schemas.microsoft.com/office/drawing/2014/main" id="{3F59A7B6-87CC-868D-3B91-32A82B13D0AB}"/>
              </a:ext>
            </a:extLst>
          </p:cNvPr>
          <p:cNvGraphicFramePr>
            <a:graphicFrameLocks noGrp="1"/>
          </p:cNvGraphicFramePr>
          <p:nvPr>
            <p:extLst>
              <p:ext uri="{D42A27DB-BD31-4B8C-83A1-F6EECF244321}">
                <p14:modId xmlns:p14="http://schemas.microsoft.com/office/powerpoint/2010/main" val="933436883"/>
              </p:ext>
            </p:extLst>
          </p:nvPr>
        </p:nvGraphicFramePr>
        <p:xfrm>
          <a:off x="6270527" y="462435"/>
          <a:ext cx="4536000" cy="5691600"/>
        </p:xfrm>
        <a:graphic>
          <a:graphicData uri="http://schemas.openxmlformats.org/drawingml/2006/table">
            <a:tbl>
              <a:tblPr firstRow="1" bandRow="1">
                <a:tableStyleId>{2D5ABB26-0587-4C30-8999-92F81FD0307C}</a:tableStyleId>
              </a:tblPr>
              <a:tblGrid>
                <a:gridCol w="324000">
                  <a:extLst>
                    <a:ext uri="{9D8B030D-6E8A-4147-A177-3AD203B41FA5}">
                      <a16:colId xmlns:a16="http://schemas.microsoft.com/office/drawing/2014/main" val="950977504"/>
                    </a:ext>
                  </a:extLst>
                </a:gridCol>
                <a:gridCol w="324000">
                  <a:extLst>
                    <a:ext uri="{9D8B030D-6E8A-4147-A177-3AD203B41FA5}">
                      <a16:colId xmlns:a16="http://schemas.microsoft.com/office/drawing/2014/main" val="1499711"/>
                    </a:ext>
                  </a:extLst>
                </a:gridCol>
                <a:gridCol w="324000">
                  <a:extLst>
                    <a:ext uri="{9D8B030D-6E8A-4147-A177-3AD203B41FA5}">
                      <a16:colId xmlns:a16="http://schemas.microsoft.com/office/drawing/2014/main" val="2432140545"/>
                    </a:ext>
                  </a:extLst>
                </a:gridCol>
                <a:gridCol w="324000">
                  <a:extLst>
                    <a:ext uri="{9D8B030D-6E8A-4147-A177-3AD203B41FA5}">
                      <a16:colId xmlns:a16="http://schemas.microsoft.com/office/drawing/2014/main" val="2107953393"/>
                    </a:ext>
                  </a:extLst>
                </a:gridCol>
                <a:gridCol w="324000">
                  <a:extLst>
                    <a:ext uri="{9D8B030D-6E8A-4147-A177-3AD203B41FA5}">
                      <a16:colId xmlns:a16="http://schemas.microsoft.com/office/drawing/2014/main" val="1233312023"/>
                    </a:ext>
                  </a:extLst>
                </a:gridCol>
                <a:gridCol w="324000">
                  <a:extLst>
                    <a:ext uri="{9D8B030D-6E8A-4147-A177-3AD203B41FA5}">
                      <a16:colId xmlns:a16="http://schemas.microsoft.com/office/drawing/2014/main" val="3236193034"/>
                    </a:ext>
                  </a:extLst>
                </a:gridCol>
                <a:gridCol w="324000">
                  <a:extLst>
                    <a:ext uri="{9D8B030D-6E8A-4147-A177-3AD203B41FA5}">
                      <a16:colId xmlns:a16="http://schemas.microsoft.com/office/drawing/2014/main" val="636684348"/>
                    </a:ext>
                  </a:extLst>
                </a:gridCol>
                <a:gridCol w="324000">
                  <a:extLst>
                    <a:ext uri="{9D8B030D-6E8A-4147-A177-3AD203B41FA5}">
                      <a16:colId xmlns:a16="http://schemas.microsoft.com/office/drawing/2014/main" val="1912446745"/>
                    </a:ext>
                  </a:extLst>
                </a:gridCol>
                <a:gridCol w="324000">
                  <a:extLst>
                    <a:ext uri="{9D8B030D-6E8A-4147-A177-3AD203B41FA5}">
                      <a16:colId xmlns:a16="http://schemas.microsoft.com/office/drawing/2014/main" val="1350161785"/>
                    </a:ext>
                  </a:extLst>
                </a:gridCol>
                <a:gridCol w="324000">
                  <a:extLst>
                    <a:ext uri="{9D8B030D-6E8A-4147-A177-3AD203B41FA5}">
                      <a16:colId xmlns:a16="http://schemas.microsoft.com/office/drawing/2014/main" val="2512644505"/>
                    </a:ext>
                  </a:extLst>
                </a:gridCol>
                <a:gridCol w="324000">
                  <a:extLst>
                    <a:ext uri="{9D8B030D-6E8A-4147-A177-3AD203B41FA5}">
                      <a16:colId xmlns:a16="http://schemas.microsoft.com/office/drawing/2014/main" val="519751152"/>
                    </a:ext>
                  </a:extLst>
                </a:gridCol>
                <a:gridCol w="324000">
                  <a:extLst>
                    <a:ext uri="{9D8B030D-6E8A-4147-A177-3AD203B41FA5}">
                      <a16:colId xmlns:a16="http://schemas.microsoft.com/office/drawing/2014/main" val="2081379999"/>
                    </a:ext>
                  </a:extLst>
                </a:gridCol>
                <a:gridCol w="324000">
                  <a:extLst>
                    <a:ext uri="{9D8B030D-6E8A-4147-A177-3AD203B41FA5}">
                      <a16:colId xmlns:a16="http://schemas.microsoft.com/office/drawing/2014/main" val="3571796480"/>
                    </a:ext>
                  </a:extLst>
                </a:gridCol>
                <a:gridCol w="324000">
                  <a:extLst>
                    <a:ext uri="{9D8B030D-6E8A-4147-A177-3AD203B41FA5}">
                      <a16:colId xmlns:a16="http://schemas.microsoft.com/office/drawing/2014/main" val="3656411002"/>
                    </a:ext>
                  </a:extLst>
                </a:gridCol>
              </a:tblGrid>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1</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2817265334"/>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248248855"/>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3532343616"/>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986657511"/>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829815263"/>
                  </a:ext>
                </a:extLst>
              </a:tr>
              <a:tr h="334800">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2</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3</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210028978"/>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4</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881315951"/>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5</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579962869"/>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6</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7</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2770675213"/>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8</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3809205401"/>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157755"/>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9</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10</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37415360"/>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3023091380"/>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11</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584896731"/>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634498997"/>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r>
                        <a:rPr lang="en-US" sz="1200" dirty="0">
                          <a:latin typeface="Tahoma" panose="020B0604030504040204" pitchFamily="34" charset="0"/>
                          <a:ea typeface="Tahoma" panose="020B0604030504040204" pitchFamily="34" charset="0"/>
                          <a:cs typeface="Tahoma" panose="020B0604030504040204" pitchFamily="34" charset="0"/>
                        </a:rPr>
                        <a:t>12</a:t>
                      </a: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739524594"/>
                  </a:ext>
                </a:extLst>
              </a:tr>
              <a:tr h="334800">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endParaRPr lang="en-US" sz="1200" dirty="0">
                        <a:latin typeface="Tahoma" panose="020B0604030504040204" pitchFamily="34" charset="0"/>
                        <a:ea typeface="Tahoma" panose="020B0604030504040204" pitchFamily="34" charset="0"/>
                        <a:cs typeface="Tahoma" panose="020B0604030504040204" pitchFamily="34" charset="0"/>
                      </a:endParaRPr>
                    </a:p>
                  </a:txBody>
                  <a:tcPr marL="3600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2420363363"/>
                  </a:ext>
                </a:extLst>
              </a:tr>
            </a:tbl>
          </a:graphicData>
        </a:graphic>
      </p:graphicFrame>
      <p:sp>
        <p:nvSpPr>
          <p:cNvPr id="6" name="Text">
            <a:extLst>
              <a:ext uri="{FF2B5EF4-FFF2-40B4-BE49-F238E27FC236}">
                <a16:creationId xmlns:a16="http://schemas.microsoft.com/office/drawing/2014/main" id="{BFA7BCF9-0FCC-6398-ECA3-A1B1F6818477}"/>
              </a:ext>
            </a:extLst>
          </p:cNvPr>
          <p:cNvSpPr txBox="1">
            <a:spLocks/>
          </p:cNvSpPr>
          <p:nvPr/>
        </p:nvSpPr>
        <p:spPr>
          <a:xfrm>
            <a:off x="407999" y="3688098"/>
            <a:ext cx="4643426" cy="2333225"/>
          </a:xfrm>
          <a:prstGeom prst="rect">
            <a:avLst/>
          </a:prstGeom>
          <a:solidFill>
            <a:schemeClr val="bg1"/>
          </a:solidFill>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latin typeface="Tahoma" panose="020B0604030504040204" pitchFamily="34" charset="0"/>
                <a:ea typeface="Tahoma" panose="020B0604030504040204" pitchFamily="34" charset="0"/>
                <a:cs typeface="Tahoma" panose="020B0604030504040204" pitchFamily="34" charset="0"/>
              </a:rPr>
              <a:t>Down</a:t>
            </a:r>
          </a:p>
          <a:p>
            <a:pPr marL="0" indent="0">
              <a:buNone/>
            </a:pPr>
            <a:r>
              <a:rPr lang="en-US" sz="1400" strike="sngStrike" dirty="0">
                <a:latin typeface="Tahoma" panose="020B0604030504040204" pitchFamily="34" charset="0"/>
                <a:ea typeface="Tahoma" panose="020B0604030504040204" pitchFamily="34" charset="0"/>
                <a:cs typeface="Tahoma" panose="020B0604030504040204" pitchFamily="34" charset="0"/>
              </a:rPr>
              <a:t>1. </a:t>
            </a:r>
            <a:r>
              <a:rPr lang="en-US" sz="1400" b="0" strike="sngStrike" dirty="0">
                <a:latin typeface="Tahoma" panose="020B0604030504040204" pitchFamily="34" charset="0"/>
                <a:ea typeface="Tahoma" panose="020B0604030504040204" pitchFamily="34" charset="0"/>
                <a:cs typeface="Tahoma" panose="020B0604030504040204" pitchFamily="34" charset="0"/>
              </a:rPr>
              <a:t>A secure building that houses information</a:t>
            </a:r>
          </a:p>
          <a:p>
            <a:pPr marL="0" indent="0">
              <a:buNone/>
            </a:pPr>
            <a:r>
              <a:rPr lang="en-US" sz="1400" strike="sngStrike" dirty="0">
                <a:latin typeface="Tahoma" panose="020B0604030504040204" pitchFamily="34" charset="0"/>
                <a:ea typeface="Tahoma" panose="020B0604030504040204" pitchFamily="34" charset="0"/>
                <a:cs typeface="Tahoma" panose="020B0604030504040204" pitchFamily="34" charset="0"/>
              </a:rPr>
              <a:t>3. </a:t>
            </a:r>
            <a:r>
              <a:rPr lang="en-US" sz="1400" b="0" strike="sngStrike" dirty="0">
                <a:latin typeface="Tahoma" panose="020B0604030504040204" pitchFamily="34" charset="0"/>
                <a:ea typeface="Tahoma" panose="020B0604030504040204" pitchFamily="34" charset="0"/>
                <a:cs typeface="Tahoma" panose="020B0604030504040204" pitchFamily="34" charset="0"/>
              </a:rPr>
              <a:t>Sends the right data to each user</a:t>
            </a:r>
          </a:p>
          <a:p>
            <a:pPr marL="0" indent="0">
              <a:buNone/>
            </a:pPr>
            <a:r>
              <a:rPr lang="en-US" sz="1400" strike="sngStrike" dirty="0">
                <a:latin typeface="Tahoma" panose="020B0604030504040204" pitchFamily="34" charset="0"/>
                <a:ea typeface="Tahoma" panose="020B0604030504040204" pitchFamily="34" charset="0"/>
                <a:cs typeface="Tahoma" panose="020B0604030504040204" pitchFamily="34" charset="0"/>
              </a:rPr>
              <a:t>5. </a:t>
            </a:r>
            <a:r>
              <a:rPr lang="en-US" sz="1400" b="0" strike="sngStrike" dirty="0">
                <a:latin typeface="Tahoma" panose="020B0604030504040204" pitchFamily="34" charset="0"/>
                <a:ea typeface="Tahoma" panose="020B0604030504040204" pitchFamily="34" charset="0"/>
                <a:cs typeface="Tahoma" panose="020B0604030504040204" pitchFamily="34" charset="0"/>
              </a:rPr>
              <a:t>The code for scrambling and unscrambling data</a:t>
            </a:r>
          </a:p>
          <a:p>
            <a:pPr marL="0" indent="0">
              <a:buNone/>
            </a:pPr>
            <a:r>
              <a:rPr lang="en-US" sz="1400" strike="sngStrike" dirty="0">
                <a:latin typeface="Tahoma" panose="020B0604030504040204" pitchFamily="34" charset="0"/>
                <a:ea typeface="Tahoma" panose="020B0604030504040204" pitchFamily="34" charset="0"/>
                <a:cs typeface="Tahoma" panose="020B0604030504040204" pitchFamily="34" charset="0"/>
              </a:rPr>
              <a:t>7. </a:t>
            </a:r>
            <a:r>
              <a:rPr lang="en-US" sz="1400" b="0" strike="sngStrike" dirty="0">
                <a:latin typeface="Tahoma" panose="020B0604030504040204" pitchFamily="34" charset="0"/>
                <a:ea typeface="Tahoma" panose="020B0604030504040204" pitchFamily="34" charset="0"/>
                <a:cs typeface="Tahoma" panose="020B0604030504040204" pitchFamily="34" charset="0"/>
              </a:rPr>
              <a:t>Two or more computers connected together</a:t>
            </a:r>
          </a:p>
          <a:p>
            <a:pPr marL="0" indent="0">
              <a:buNone/>
            </a:pPr>
            <a:r>
              <a:rPr lang="en-US" sz="1400" strike="sngStrike" dirty="0">
                <a:latin typeface="Tahoma" panose="020B0604030504040204" pitchFamily="34" charset="0"/>
                <a:ea typeface="Tahoma" panose="020B0604030504040204" pitchFamily="34" charset="0"/>
                <a:cs typeface="Tahoma" panose="020B0604030504040204" pitchFamily="34" charset="0"/>
              </a:rPr>
              <a:t>9. </a:t>
            </a:r>
            <a:r>
              <a:rPr lang="en-US" sz="1400" b="0" strike="sngStrike" dirty="0">
                <a:latin typeface="Tahoma" panose="020B0604030504040204" pitchFamily="34" charset="0"/>
                <a:ea typeface="Tahoma" panose="020B0604030504040204" pitchFamily="34" charset="0"/>
                <a:cs typeface="Tahoma" panose="020B0604030504040204" pitchFamily="34" charset="0"/>
              </a:rPr>
              <a:t>A device connected to a network</a:t>
            </a:r>
          </a:p>
        </p:txBody>
      </p:sp>
      <p:graphicFrame>
        <p:nvGraphicFramePr>
          <p:cNvPr id="2" name="Table 1">
            <a:extLst>
              <a:ext uri="{FF2B5EF4-FFF2-40B4-BE49-F238E27FC236}">
                <a16:creationId xmlns:a16="http://schemas.microsoft.com/office/drawing/2014/main" id="{A91E13E9-51CF-1158-9F55-855626813932}"/>
              </a:ext>
            </a:extLst>
          </p:cNvPr>
          <p:cNvGraphicFramePr>
            <a:graphicFrameLocks noGrp="1"/>
          </p:cNvGraphicFramePr>
          <p:nvPr>
            <p:extLst>
              <p:ext uri="{D42A27DB-BD31-4B8C-83A1-F6EECF244321}">
                <p14:modId xmlns:p14="http://schemas.microsoft.com/office/powerpoint/2010/main" val="667351644"/>
              </p:ext>
            </p:extLst>
          </p:nvPr>
        </p:nvGraphicFramePr>
        <p:xfrm>
          <a:off x="6270527" y="462435"/>
          <a:ext cx="4536000" cy="5691600"/>
        </p:xfrm>
        <a:graphic>
          <a:graphicData uri="http://schemas.openxmlformats.org/drawingml/2006/table">
            <a:tbl>
              <a:tblPr firstRow="1" bandRow="1">
                <a:tableStyleId>{2D5ABB26-0587-4C30-8999-92F81FD0307C}</a:tableStyleId>
              </a:tblPr>
              <a:tblGrid>
                <a:gridCol w="324000">
                  <a:extLst>
                    <a:ext uri="{9D8B030D-6E8A-4147-A177-3AD203B41FA5}">
                      <a16:colId xmlns:a16="http://schemas.microsoft.com/office/drawing/2014/main" val="950977504"/>
                    </a:ext>
                  </a:extLst>
                </a:gridCol>
                <a:gridCol w="324000">
                  <a:extLst>
                    <a:ext uri="{9D8B030D-6E8A-4147-A177-3AD203B41FA5}">
                      <a16:colId xmlns:a16="http://schemas.microsoft.com/office/drawing/2014/main" val="1499711"/>
                    </a:ext>
                  </a:extLst>
                </a:gridCol>
                <a:gridCol w="324000">
                  <a:extLst>
                    <a:ext uri="{9D8B030D-6E8A-4147-A177-3AD203B41FA5}">
                      <a16:colId xmlns:a16="http://schemas.microsoft.com/office/drawing/2014/main" val="2432140545"/>
                    </a:ext>
                  </a:extLst>
                </a:gridCol>
                <a:gridCol w="324000">
                  <a:extLst>
                    <a:ext uri="{9D8B030D-6E8A-4147-A177-3AD203B41FA5}">
                      <a16:colId xmlns:a16="http://schemas.microsoft.com/office/drawing/2014/main" val="2107953393"/>
                    </a:ext>
                  </a:extLst>
                </a:gridCol>
                <a:gridCol w="324000">
                  <a:extLst>
                    <a:ext uri="{9D8B030D-6E8A-4147-A177-3AD203B41FA5}">
                      <a16:colId xmlns:a16="http://schemas.microsoft.com/office/drawing/2014/main" val="1233312023"/>
                    </a:ext>
                  </a:extLst>
                </a:gridCol>
                <a:gridCol w="324000">
                  <a:extLst>
                    <a:ext uri="{9D8B030D-6E8A-4147-A177-3AD203B41FA5}">
                      <a16:colId xmlns:a16="http://schemas.microsoft.com/office/drawing/2014/main" val="3236193034"/>
                    </a:ext>
                  </a:extLst>
                </a:gridCol>
                <a:gridCol w="324000">
                  <a:extLst>
                    <a:ext uri="{9D8B030D-6E8A-4147-A177-3AD203B41FA5}">
                      <a16:colId xmlns:a16="http://schemas.microsoft.com/office/drawing/2014/main" val="636684348"/>
                    </a:ext>
                  </a:extLst>
                </a:gridCol>
                <a:gridCol w="324000">
                  <a:extLst>
                    <a:ext uri="{9D8B030D-6E8A-4147-A177-3AD203B41FA5}">
                      <a16:colId xmlns:a16="http://schemas.microsoft.com/office/drawing/2014/main" val="1912446745"/>
                    </a:ext>
                  </a:extLst>
                </a:gridCol>
                <a:gridCol w="324000">
                  <a:extLst>
                    <a:ext uri="{9D8B030D-6E8A-4147-A177-3AD203B41FA5}">
                      <a16:colId xmlns:a16="http://schemas.microsoft.com/office/drawing/2014/main" val="1350161785"/>
                    </a:ext>
                  </a:extLst>
                </a:gridCol>
                <a:gridCol w="324000">
                  <a:extLst>
                    <a:ext uri="{9D8B030D-6E8A-4147-A177-3AD203B41FA5}">
                      <a16:colId xmlns:a16="http://schemas.microsoft.com/office/drawing/2014/main" val="2512644505"/>
                    </a:ext>
                  </a:extLst>
                </a:gridCol>
                <a:gridCol w="324000">
                  <a:extLst>
                    <a:ext uri="{9D8B030D-6E8A-4147-A177-3AD203B41FA5}">
                      <a16:colId xmlns:a16="http://schemas.microsoft.com/office/drawing/2014/main" val="519751152"/>
                    </a:ext>
                  </a:extLst>
                </a:gridCol>
                <a:gridCol w="324000">
                  <a:extLst>
                    <a:ext uri="{9D8B030D-6E8A-4147-A177-3AD203B41FA5}">
                      <a16:colId xmlns:a16="http://schemas.microsoft.com/office/drawing/2014/main" val="2081379999"/>
                    </a:ext>
                  </a:extLst>
                </a:gridCol>
                <a:gridCol w="324000">
                  <a:extLst>
                    <a:ext uri="{9D8B030D-6E8A-4147-A177-3AD203B41FA5}">
                      <a16:colId xmlns:a16="http://schemas.microsoft.com/office/drawing/2014/main" val="3571796480"/>
                    </a:ext>
                  </a:extLst>
                </a:gridCol>
                <a:gridCol w="324000">
                  <a:extLst>
                    <a:ext uri="{9D8B030D-6E8A-4147-A177-3AD203B41FA5}">
                      <a16:colId xmlns:a16="http://schemas.microsoft.com/office/drawing/2014/main" val="3656411002"/>
                    </a:ext>
                  </a:extLst>
                </a:gridCol>
              </a:tblGrid>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d</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2817265334"/>
                  </a:ext>
                </a:extLst>
              </a:tr>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a</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248248855"/>
                  </a:ext>
                </a:extLst>
              </a:tr>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t</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3532343616"/>
                  </a:ext>
                </a:extLst>
              </a:tr>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a</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986657511"/>
                  </a:ext>
                </a:extLst>
              </a:tr>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c</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1829815263"/>
                  </a:ext>
                </a:extLst>
              </a:tr>
              <a:tr h="334800">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s</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e</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r</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v</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e</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r</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s</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1210028978"/>
                  </a:ext>
                </a:extLst>
              </a:tr>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n</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w</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err="1">
                          <a:latin typeface="Tahoma" panose="020B0604030504040204" pitchFamily="34" charset="0"/>
                          <a:ea typeface="Tahoma" panose="020B0604030504040204" pitchFamily="34" charset="0"/>
                          <a:cs typeface="Tahoma" panose="020B0604030504040204" pitchFamily="34" charset="0"/>
                        </a:rPr>
                        <a:t>i</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f</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err="1">
                          <a:latin typeface="Tahoma" panose="020B0604030504040204" pitchFamily="34" charset="0"/>
                          <a:ea typeface="Tahoma" panose="020B0604030504040204" pitchFamily="34" charset="0"/>
                          <a:cs typeface="Tahoma" panose="020B0604030504040204" pitchFamily="34" charset="0"/>
                        </a:rPr>
                        <a:t>i</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881315951"/>
                  </a:ext>
                </a:extLst>
              </a:tr>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k</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t</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400" b="1" dirty="0" err="1">
                          <a:latin typeface="Tahoma" panose="020B0604030504040204" pitchFamily="34" charset="0"/>
                          <a:ea typeface="Tahoma" panose="020B0604030504040204" pitchFamily="34" charset="0"/>
                          <a:cs typeface="Tahoma" panose="020B0604030504040204" pitchFamily="34" charset="0"/>
                        </a:rPr>
                        <a:t>i</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579962869"/>
                  </a:ext>
                </a:extLst>
              </a:tr>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e</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n</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c</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r</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y</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p</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t</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n</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2770675213"/>
                  </a:ext>
                </a:extLst>
              </a:tr>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y</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e</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c</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a</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b</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l</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e</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3809205401"/>
                  </a:ext>
                </a:extLst>
              </a:tr>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h</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t</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157755"/>
                  </a:ext>
                </a:extLst>
              </a:tr>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c</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w</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a</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n</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37415360"/>
                  </a:ext>
                </a:extLst>
              </a:tr>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l</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o</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3023091380"/>
                  </a:ext>
                </a:extLst>
              </a:tr>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b</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err="1">
                          <a:latin typeface="Tahoma" panose="020B0604030504040204" pitchFamily="34" charset="0"/>
                          <a:ea typeface="Tahoma" panose="020B0604030504040204" pitchFamily="34" charset="0"/>
                          <a:cs typeface="Tahoma" panose="020B0604030504040204" pitchFamily="34" charset="0"/>
                        </a:rPr>
                        <a:t>i</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n</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a</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r</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y</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1584896731"/>
                  </a:ext>
                </a:extLst>
              </a:tr>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e</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k</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1634498997"/>
                  </a:ext>
                </a:extLst>
              </a:tr>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l</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a</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n</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739524594"/>
                  </a:ext>
                </a:extLst>
              </a:tr>
              <a:tr h="334800">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t</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2420363363"/>
                  </a:ext>
                </a:extLst>
              </a:tr>
            </a:tbl>
          </a:graphicData>
        </a:graphic>
      </p:graphicFrame>
    </p:spTree>
    <p:extLst>
      <p:ext uri="{BB962C8B-B14F-4D97-AF65-F5344CB8AC3E}">
        <p14:creationId xmlns:p14="http://schemas.microsoft.com/office/powerpoint/2010/main" val="3839136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785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57212C8-173B-708D-B83C-26868759889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89D4E1-3F04-7475-51E6-2EB625F4B6FF}"/>
              </a:ext>
            </a:extLst>
          </p:cNvPr>
          <p:cNvSpPr>
            <a:spLocks noGrp="1"/>
          </p:cNvSpPr>
          <p:nvPr>
            <p:ph type="sldNum" sz="quarter" idx="12"/>
          </p:nvPr>
        </p:nvSpPr>
        <p:spPr/>
        <p:txBody>
          <a:bodyPr/>
          <a:lstStyle/>
          <a:p>
            <a:r>
              <a:rPr lang="en-US" dirty="0"/>
              <a:t>#</a:t>
            </a:r>
            <a:fld id="{6992B5C9-27B4-CF48-BB10-5E571F14470A}" type="slidenum">
              <a:rPr lang="en-US" smtClean="0"/>
              <a:pPr/>
              <a:t>26</a:t>
            </a:fld>
            <a:endParaRPr lang="en-US" dirty="0"/>
          </a:p>
        </p:txBody>
      </p:sp>
      <p:sp>
        <p:nvSpPr>
          <p:cNvPr id="2" name="Title 3">
            <a:extLst>
              <a:ext uri="{FF2B5EF4-FFF2-40B4-BE49-F238E27FC236}">
                <a16:creationId xmlns:a16="http://schemas.microsoft.com/office/drawing/2014/main" id="{BE303292-3C6D-22B4-AA75-B92DC54F0341}"/>
              </a:ext>
            </a:extLst>
          </p:cNvPr>
          <p:cNvSpPr txBox="1">
            <a:spLocks/>
          </p:cNvSpPr>
          <p:nvPr/>
        </p:nvSpPr>
        <p:spPr>
          <a:xfrm>
            <a:off x="407987" y="461963"/>
            <a:ext cx="3708401" cy="862114"/>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PLENARY:</a:t>
            </a:r>
            <a:br>
              <a:rPr lang="en-US" dirty="0"/>
            </a:br>
            <a:r>
              <a:rPr lang="en-US" dirty="0"/>
              <a:t>HOW DID YOU DO TODAY? </a:t>
            </a:r>
          </a:p>
        </p:txBody>
      </p:sp>
      <p:sp>
        <p:nvSpPr>
          <p:cNvPr id="11" name="Text">
            <a:extLst>
              <a:ext uri="{FF2B5EF4-FFF2-40B4-BE49-F238E27FC236}">
                <a16:creationId xmlns:a16="http://schemas.microsoft.com/office/drawing/2014/main" id="{F0C91F5C-37DC-C36B-92DA-199DB4EA5ABD}"/>
              </a:ext>
            </a:extLst>
          </p:cNvPr>
          <p:cNvSpPr txBox="1">
            <a:spLocks/>
          </p:cNvSpPr>
          <p:nvPr/>
        </p:nvSpPr>
        <p:spPr>
          <a:xfrm>
            <a:off x="407989" y="1324077"/>
            <a:ext cx="3708400" cy="4694982"/>
          </a:xfrm>
          <a:prstGeom prst="rect">
            <a:avLst/>
          </a:prstGeom>
          <a:ln w="28575">
            <a:solidFill>
              <a:schemeClr val="tx1"/>
            </a:solidFill>
          </a:ln>
        </p:spPr>
        <p:txBody>
          <a:bodyPr vert="horz" wrap="square" lIns="180000" tIns="180000" rIns="180000" bIns="180000" numCol="1" spcCol="180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Well done for completing the challenge and becoming </a:t>
            </a:r>
            <a:r>
              <a:rPr lang="en-US" sz="1600" b="1" dirty="0">
                <a:latin typeface="Tahoma" panose="020B0604030504040204" pitchFamily="34" charset="0"/>
                <a:ea typeface="Tahoma" panose="020B0604030504040204" pitchFamily="34" charset="0"/>
                <a:cs typeface="Tahoma" panose="020B0604030504040204" pitchFamily="34" charset="0"/>
              </a:rPr>
              <a:t>data superheroes!</a:t>
            </a:r>
            <a:endParaRPr lang="en-US"/>
          </a:p>
          <a:p>
            <a:pPr marL="7620" lvl="3" indent="0">
              <a:lnSpc>
                <a:spcPct val="100000"/>
              </a:lnSpc>
              <a:buNone/>
            </a:pPr>
            <a:r>
              <a:rPr lang="en-US" sz="1600" b="1" dirty="0">
                <a:latin typeface="Tahoma"/>
                <a:ea typeface="Tahoma"/>
                <a:cs typeface="Tahoma"/>
              </a:rPr>
              <a:t>How confidently can you:</a:t>
            </a:r>
          </a:p>
          <a:p>
            <a:pPr marL="293370" lvl="3" indent="-285750">
              <a:lnSpc>
                <a:spcPct val="100000"/>
              </a:lnSpc>
            </a:pPr>
            <a:r>
              <a:rPr lang="en-US" sz="1600" dirty="0">
                <a:latin typeface="Tahoma"/>
                <a:ea typeface="Tahoma"/>
                <a:cs typeface="Tahoma"/>
              </a:rPr>
              <a:t>use a table to convert to and from binary data</a:t>
            </a:r>
          </a:p>
          <a:p>
            <a:pPr marL="293370" lvl="3" indent="-285750">
              <a:lnSpc>
                <a:spcPct val="100000"/>
              </a:lnSpc>
            </a:pPr>
            <a:r>
              <a:rPr lang="en-US" sz="1600" dirty="0">
                <a:latin typeface="Tahoma"/>
                <a:ea typeface="Tahoma"/>
                <a:cs typeface="Tahoma"/>
              </a:rPr>
              <a:t>use a key to encode and decode encrypted data.</a:t>
            </a:r>
            <a:endParaRPr lang="en-US" sz="1600">
              <a:latin typeface="Tahoma" panose="020B0604030504040204" pitchFamily="34" charset="0"/>
              <a:ea typeface="Tahoma" panose="020B0604030504040204" pitchFamily="34" charset="0"/>
              <a:cs typeface="Tahoma" panose="020B0604030504040204" pitchFamily="34" charset="0"/>
            </a:endParaRPr>
          </a:p>
          <a:p>
            <a:pPr marL="7620" lvl="3" indent="0">
              <a:lnSpc>
                <a:spcPct val="100000"/>
              </a:lnSpc>
              <a:buNone/>
            </a:pP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6" name="Text">
            <a:extLst>
              <a:ext uri="{FF2B5EF4-FFF2-40B4-BE49-F238E27FC236}">
                <a16:creationId xmlns:a16="http://schemas.microsoft.com/office/drawing/2014/main" id="{B2F7E3E0-B57E-1536-7C76-FD9044EA6566}"/>
              </a:ext>
            </a:extLst>
          </p:cNvPr>
          <p:cNvSpPr txBox="1">
            <a:spLocks/>
          </p:cNvSpPr>
          <p:nvPr/>
        </p:nvSpPr>
        <p:spPr>
          <a:xfrm>
            <a:off x="4116387" y="461962"/>
            <a:ext cx="7667625" cy="5557097"/>
          </a:xfrm>
          <a:prstGeom prst="rect">
            <a:avLst/>
          </a:prstGeom>
          <a:ln w="28575">
            <a:solidFill>
              <a:schemeClr val="tx1"/>
            </a:solidFill>
          </a:ln>
        </p:spPr>
        <p:txBody>
          <a:bodyPr vert="horz" wrap="square" lIns="180000" tIns="180000" rIns="180000" bIns="180000" numCol="1" spcCol="180000" rtlCol="0">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4" name="Text">
            <a:extLst>
              <a:ext uri="{FF2B5EF4-FFF2-40B4-BE49-F238E27FC236}">
                <a16:creationId xmlns:a16="http://schemas.microsoft.com/office/drawing/2014/main" id="{EC06DCB9-7D3E-C583-BE67-4A099BC51B2B}"/>
              </a:ext>
            </a:extLst>
          </p:cNvPr>
          <p:cNvSpPr txBox="1">
            <a:spLocks/>
          </p:cNvSpPr>
          <p:nvPr/>
        </p:nvSpPr>
        <p:spPr>
          <a:xfrm>
            <a:off x="4734484" y="3671568"/>
            <a:ext cx="484061" cy="609737"/>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1</a:t>
            </a:r>
          </a:p>
        </p:txBody>
      </p:sp>
      <p:sp>
        <p:nvSpPr>
          <p:cNvPr id="9" name="Text">
            <a:extLst>
              <a:ext uri="{FF2B5EF4-FFF2-40B4-BE49-F238E27FC236}">
                <a16:creationId xmlns:a16="http://schemas.microsoft.com/office/drawing/2014/main" id="{803022F1-1E2E-CE99-3278-FA3B390CCFDE}"/>
              </a:ext>
            </a:extLst>
          </p:cNvPr>
          <p:cNvSpPr txBox="1">
            <a:spLocks/>
          </p:cNvSpPr>
          <p:nvPr/>
        </p:nvSpPr>
        <p:spPr>
          <a:xfrm>
            <a:off x="6229354" y="3676508"/>
            <a:ext cx="484061" cy="609737"/>
          </a:xfrm>
          <a:prstGeom prst="rect">
            <a:avLst/>
          </a:prstGeom>
          <a:solidFill>
            <a:schemeClr val="bg1"/>
          </a:solidFill>
          <a:ln w="28575">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gn="ctr">
              <a:lnSpc>
                <a:spcPct val="100000"/>
              </a:lnSpc>
              <a:buNone/>
            </a:pPr>
            <a:r>
              <a:rPr lang="en-US" sz="1600">
                <a:latin typeface="Tahoma"/>
                <a:ea typeface="Tahoma"/>
                <a:cs typeface="Tahoma"/>
              </a:rPr>
              <a:t>2</a:t>
            </a:r>
          </a:p>
        </p:txBody>
      </p:sp>
      <p:sp>
        <p:nvSpPr>
          <p:cNvPr id="10" name="Text">
            <a:extLst>
              <a:ext uri="{FF2B5EF4-FFF2-40B4-BE49-F238E27FC236}">
                <a16:creationId xmlns:a16="http://schemas.microsoft.com/office/drawing/2014/main" id="{F0888CE0-3E95-3FF7-5087-1EE42F734EFB}"/>
              </a:ext>
            </a:extLst>
          </p:cNvPr>
          <p:cNvSpPr txBox="1">
            <a:spLocks/>
          </p:cNvSpPr>
          <p:nvPr/>
        </p:nvSpPr>
        <p:spPr>
          <a:xfrm>
            <a:off x="9161899" y="3676508"/>
            <a:ext cx="484061" cy="609737"/>
          </a:xfrm>
          <a:prstGeom prst="rect">
            <a:avLst/>
          </a:prstGeom>
          <a:solidFill>
            <a:schemeClr val="bg1"/>
          </a:solidFill>
          <a:ln w="28575">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gn="ctr">
              <a:lnSpc>
                <a:spcPct val="100000"/>
              </a:lnSpc>
              <a:buNone/>
            </a:pPr>
            <a:r>
              <a:rPr lang="en-US" sz="1600">
                <a:latin typeface="Tahoma"/>
                <a:ea typeface="Tahoma"/>
                <a:cs typeface="Tahoma"/>
              </a:rPr>
              <a:t>4</a:t>
            </a:r>
          </a:p>
        </p:txBody>
      </p:sp>
      <p:sp>
        <p:nvSpPr>
          <p:cNvPr id="12" name="Text">
            <a:extLst>
              <a:ext uri="{FF2B5EF4-FFF2-40B4-BE49-F238E27FC236}">
                <a16:creationId xmlns:a16="http://schemas.microsoft.com/office/drawing/2014/main" id="{969D9524-97A8-047E-042B-90485D06D4BA}"/>
              </a:ext>
            </a:extLst>
          </p:cNvPr>
          <p:cNvSpPr txBox="1">
            <a:spLocks/>
          </p:cNvSpPr>
          <p:nvPr/>
        </p:nvSpPr>
        <p:spPr>
          <a:xfrm>
            <a:off x="7707171" y="3676507"/>
            <a:ext cx="484061" cy="609737"/>
          </a:xfrm>
          <a:prstGeom prst="rect">
            <a:avLst/>
          </a:prstGeom>
          <a:solidFill>
            <a:schemeClr val="bg1"/>
          </a:solidFill>
          <a:ln w="28575">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gn="ctr">
              <a:lnSpc>
                <a:spcPct val="100000"/>
              </a:lnSpc>
              <a:buNone/>
            </a:pPr>
            <a:r>
              <a:rPr lang="en-US" sz="1600">
                <a:latin typeface="Tahoma"/>
                <a:ea typeface="Tahoma"/>
                <a:cs typeface="Tahoma"/>
              </a:rPr>
              <a:t>3</a:t>
            </a:r>
          </a:p>
        </p:txBody>
      </p:sp>
      <p:sp>
        <p:nvSpPr>
          <p:cNvPr id="14" name="Text">
            <a:extLst>
              <a:ext uri="{FF2B5EF4-FFF2-40B4-BE49-F238E27FC236}">
                <a16:creationId xmlns:a16="http://schemas.microsoft.com/office/drawing/2014/main" id="{8C114EC8-BFF2-608F-7DE1-CCFBACEB363D}"/>
              </a:ext>
            </a:extLst>
          </p:cNvPr>
          <p:cNvSpPr txBox="1">
            <a:spLocks/>
          </p:cNvSpPr>
          <p:nvPr/>
        </p:nvSpPr>
        <p:spPr>
          <a:xfrm>
            <a:off x="10629990" y="3675871"/>
            <a:ext cx="484061" cy="609737"/>
          </a:xfrm>
          <a:prstGeom prst="rect">
            <a:avLst/>
          </a:prstGeom>
          <a:solidFill>
            <a:schemeClr val="bg1"/>
          </a:solidFill>
          <a:ln w="28575">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gn="ctr">
              <a:lnSpc>
                <a:spcPct val="100000"/>
              </a:lnSpc>
              <a:buNone/>
            </a:pPr>
            <a:r>
              <a:rPr lang="en-US" sz="1600">
                <a:latin typeface="Tahoma"/>
                <a:ea typeface="Tahoma"/>
                <a:cs typeface="Tahoma"/>
              </a:rPr>
              <a:t>5</a:t>
            </a:r>
          </a:p>
        </p:txBody>
      </p:sp>
      <p:pic>
        <p:nvPicPr>
          <p:cNvPr id="15" name="Graphic 5" descr="Smiling face outline outline">
            <a:extLst>
              <a:ext uri="{FF2B5EF4-FFF2-40B4-BE49-F238E27FC236}">
                <a16:creationId xmlns:a16="http://schemas.microsoft.com/office/drawing/2014/main" id="{7338329E-C9CC-A6A3-2D19-2C83239CD0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80893" y="2065911"/>
            <a:ext cx="1432800" cy="1434502"/>
          </a:xfrm>
          <a:prstGeom prst="rect">
            <a:avLst/>
          </a:prstGeom>
        </p:spPr>
      </p:pic>
      <p:pic>
        <p:nvPicPr>
          <p:cNvPr id="16" name="Graphic 9" descr="Expressionless face outline outline">
            <a:extLst>
              <a:ext uri="{FF2B5EF4-FFF2-40B4-BE49-F238E27FC236}">
                <a16:creationId xmlns:a16="http://schemas.microsoft.com/office/drawing/2014/main" id="{CFC83E5D-E192-BA13-F3F5-4B20738D37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07016" y="2065911"/>
            <a:ext cx="1432800" cy="1432800"/>
          </a:xfrm>
          <a:prstGeom prst="rect">
            <a:avLst/>
          </a:prstGeom>
        </p:spPr>
      </p:pic>
      <p:pic>
        <p:nvPicPr>
          <p:cNvPr id="17" name="Graphic 11" descr="Scared face outline outline">
            <a:extLst>
              <a:ext uri="{FF2B5EF4-FFF2-40B4-BE49-F238E27FC236}">
                <a16:creationId xmlns:a16="http://schemas.microsoft.com/office/drawing/2014/main" id="{120AD540-F280-A3FE-5620-9AD8ADC278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59263" y="2065911"/>
            <a:ext cx="1432800" cy="1432800"/>
          </a:xfrm>
          <a:prstGeom prst="rect">
            <a:avLst/>
          </a:prstGeom>
        </p:spPr>
      </p:pic>
      <p:pic>
        <p:nvPicPr>
          <p:cNvPr id="18" name="Graphic 16" descr="Star-struck face outline outline">
            <a:extLst>
              <a:ext uri="{FF2B5EF4-FFF2-40B4-BE49-F238E27FC236}">
                <a16:creationId xmlns:a16="http://schemas.microsoft.com/office/drawing/2014/main" id="{9FD812FC-96A1-7327-B0DE-8078EAA0E2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54769" y="2065911"/>
            <a:ext cx="1434502" cy="1432800"/>
          </a:xfrm>
          <a:prstGeom prst="rect">
            <a:avLst/>
          </a:prstGeom>
        </p:spPr>
      </p:pic>
      <p:pic>
        <p:nvPicPr>
          <p:cNvPr id="19" name="Graphic 17" descr="Sad face outline outline">
            <a:extLst>
              <a:ext uri="{FF2B5EF4-FFF2-40B4-BE49-F238E27FC236}">
                <a16:creationId xmlns:a16="http://schemas.microsoft.com/office/drawing/2014/main" id="{FE9884C0-A558-1A58-F3CA-4727F9399F5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33139" y="2065911"/>
            <a:ext cx="1432800" cy="1431508"/>
          </a:xfrm>
          <a:prstGeom prst="rect">
            <a:avLst/>
          </a:prstGeom>
        </p:spPr>
      </p:pic>
    </p:spTree>
    <p:extLst>
      <p:ext uri="{BB962C8B-B14F-4D97-AF65-F5344CB8AC3E}">
        <p14:creationId xmlns:p14="http://schemas.microsoft.com/office/powerpoint/2010/main" val="1482046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41C61-E6A0-CE35-14BF-CE77BD3EE967}"/>
            </a:ext>
          </a:extLst>
        </p:cNvPr>
        <p:cNvGrpSpPr/>
        <p:nvPr/>
      </p:nvGrpSpPr>
      <p:grpSpPr>
        <a:xfrm>
          <a:off x="0" y="0"/>
          <a:ext cx="0" cy="0"/>
          <a:chOff x="0" y="0"/>
          <a:chExt cx="0" cy="0"/>
        </a:xfrm>
      </p:grpSpPr>
      <p:sp>
        <p:nvSpPr>
          <p:cNvPr id="2" name="frame-yellow">
            <a:extLst>
              <a:ext uri="{FF2B5EF4-FFF2-40B4-BE49-F238E27FC236}">
                <a16:creationId xmlns:a16="http://schemas.microsoft.com/office/drawing/2014/main" id="{51201711-2663-E116-71DA-2025E8A34C9D}"/>
              </a:ext>
            </a:extLst>
          </p:cNvPr>
          <p:cNvSpPr/>
          <p:nvPr/>
        </p:nvSpPr>
        <p:spPr>
          <a:xfrm>
            <a:off x="8630195" y="5103377"/>
            <a:ext cx="3153820" cy="1166299"/>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a:spcBef>
                <a:spcPts val="500"/>
              </a:spcBef>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TAKE THE DATA SUPERHERO CHALLENGES!</a:t>
            </a:r>
          </a:p>
          <a:p>
            <a:pPr>
              <a:spcBef>
                <a:spcPts val="500"/>
              </a:spcBef>
            </a:pPr>
            <a:r>
              <a:rPr lang="en-US" sz="1600" b="1" u="sng" dirty="0" err="1">
                <a:solidFill>
                  <a:schemeClr val="tx1"/>
                </a:solidFill>
                <a:latin typeface="Tahoma" panose="020B0604030504040204" pitchFamily="34" charset="0"/>
                <a:ea typeface="Tahoma" panose="020B0604030504040204" pitchFamily="34" charset="0"/>
                <a:cs typeface="Tahoma" panose="020B0604030504040204" pitchFamily="34" charset="0"/>
              </a:rPr>
              <a:t>kaoacademy.kaodata.com</a:t>
            </a:r>
            <a:endParaRPr lang="en-US" sz="1600" b="1" u="sng"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370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ppt_w</p:attrName>
                                        </p:attrNameLst>
                                      </p:cBhvr>
                                      <p:tavLst>
                                        <p:tav tm="0">
                                          <p:val>
                                            <p:fltVal val="0"/>
                                          </p:val>
                                        </p:tav>
                                        <p:tav tm="100000">
                                          <p:val>
                                            <p:strVal val="#ppt_w"/>
                                          </p:val>
                                        </p:tav>
                                      </p:tavLst>
                                    </p:anim>
                                    <p:anim calcmode="lin" valueType="num">
                                      <p:cBhvr>
                                        <p:cTn id="8" dur="200" fill="hold"/>
                                        <p:tgtEl>
                                          <p:spTgt spid="2"/>
                                        </p:tgtEl>
                                        <p:attrNameLst>
                                          <p:attrName>ppt_h</p:attrName>
                                        </p:attrNameLst>
                                      </p:cBhvr>
                                      <p:tavLst>
                                        <p:tav tm="0">
                                          <p:val>
                                            <p:fltVal val="0"/>
                                          </p:val>
                                        </p:tav>
                                        <p:tav tm="100000">
                                          <p:val>
                                            <p:strVal val="#ppt_h"/>
                                          </p:val>
                                        </p:tav>
                                      </p:tavLst>
                                    </p:anim>
                                    <p:animEffect transition="in" filter="fade">
                                      <p:cBhvr>
                                        <p:cTn id="9"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4D65F30-8EFB-16A8-B10D-311A41B5AA6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DAA09A-B50C-79AF-C35E-57FB8906B89C}"/>
              </a:ext>
            </a:extLst>
          </p:cNvPr>
          <p:cNvSpPr>
            <a:spLocks noGrp="1"/>
          </p:cNvSpPr>
          <p:nvPr>
            <p:ph type="sldNum" sz="quarter" idx="12"/>
          </p:nvPr>
        </p:nvSpPr>
        <p:spPr/>
        <p:txBody>
          <a:bodyPr/>
          <a:lstStyle/>
          <a:p>
            <a:r>
              <a:rPr lang="en-US" dirty="0"/>
              <a:t>#</a:t>
            </a:r>
            <a:fld id="{6992B5C9-27B4-CF48-BB10-5E571F14470A}" type="slidenum">
              <a:rPr lang="en-US" smtClean="0"/>
              <a:pPr/>
              <a:t>3</a:t>
            </a:fld>
            <a:endParaRPr lang="en-US" dirty="0"/>
          </a:p>
        </p:txBody>
      </p:sp>
      <p:sp>
        <p:nvSpPr>
          <p:cNvPr id="2" name="Title 1">
            <a:extLst>
              <a:ext uri="{FF2B5EF4-FFF2-40B4-BE49-F238E27FC236}">
                <a16:creationId xmlns:a16="http://schemas.microsoft.com/office/drawing/2014/main" id="{52F221D9-D9C7-9C25-5D94-DA3EA2A071EE}"/>
              </a:ext>
            </a:extLst>
          </p:cNvPr>
          <p:cNvSpPr>
            <a:spLocks noGrp="1"/>
          </p:cNvSpPr>
          <p:nvPr>
            <p:ph type="title" idx="4294967295"/>
          </p:nvPr>
        </p:nvSpPr>
        <p:spPr>
          <a:xfrm>
            <a:off x="413999" y="460800"/>
            <a:ext cx="6017307" cy="612815"/>
          </a:xfrm>
          <a:solidFill>
            <a:schemeClr val="bg1"/>
          </a:solidFill>
          <a:ln w="28575"/>
        </p:spPr>
        <p:txBody>
          <a:bodyPr wrap="none" lIns="180000" tIns="180000" rIns="180000"/>
          <a:lstStyle/>
          <a:p>
            <a:r>
              <a:rPr lang="en-US" dirty="0"/>
              <a:t>LEARNING OBJECTIVE AND CURRICULUM LINKS</a:t>
            </a:r>
          </a:p>
        </p:txBody>
      </p:sp>
      <p:sp>
        <p:nvSpPr>
          <p:cNvPr id="9" name="Text">
            <a:extLst>
              <a:ext uri="{FF2B5EF4-FFF2-40B4-BE49-F238E27FC236}">
                <a16:creationId xmlns:a16="http://schemas.microsoft.com/office/drawing/2014/main" id="{A8E40179-1A3E-E3D6-1ABA-6155942B08B2}"/>
              </a:ext>
            </a:extLst>
          </p:cNvPr>
          <p:cNvSpPr txBox="1">
            <a:spLocks/>
          </p:cNvSpPr>
          <p:nvPr/>
        </p:nvSpPr>
        <p:spPr>
          <a:xfrm>
            <a:off x="413999" y="3033127"/>
            <a:ext cx="3718800" cy="2151184"/>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dirty="0"/>
              <a:t>England upper KS2 (9–11)​ </a:t>
            </a:r>
          </a:p>
          <a:p>
            <a:pPr marL="7938" lvl="3" indent="0">
              <a:lnSpc>
                <a:spcPct val="100000"/>
              </a:lnSpc>
              <a:buClr>
                <a:schemeClr val="tx1"/>
              </a:buClr>
              <a:buNone/>
            </a:pPr>
            <a:r>
              <a:rPr lang="en-US" sz="1600" dirty="0">
                <a:latin typeface="Tahoma" panose="020B0604030504040204" pitchFamily="34" charset="0"/>
                <a:ea typeface="Tahoma" panose="020B0604030504040204" pitchFamily="34" charset="0"/>
                <a:cs typeface="Tahoma" panose="020B0604030504040204" pitchFamily="34" charset="0"/>
              </a:rPr>
              <a:t>Computing: understand computer networks including the internet; how they can provide multiple services, such as the world wide web; and the opportunities they offer for communication and collaboration.​​​​</a:t>
            </a:r>
          </a:p>
        </p:txBody>
      </p:sp>
      <p:sp>
        <p:nvSpPr>
          <p:cNvPr id="5" name="Title 1">
            <a:extLst>
              <a:ext uri="{FF2B5EF4-FFF2-40B4-BE49-F238E27FC236}">
                <a16:creationId xmlns:a16="http://schemas.microsoft.com/office/drawing/2014/main" id="{D22BC5D9-DDBD-0E50-C4A2-D8F6767BCAB8}"/>
              </a:ext>
            </a:extLst>
          </p:cNvPr>
          <p:cNvSpPr txBox="1">
            <a:spLocks/>
          </p:cNvSpPr>
          <p:nvPr/>
        </p:nvSpPr>
        <p:spPr>
          <a:xfrm>
            <a:off x="9478057" y="460800"/>
            <a:ext cx="2299943" cy="612815"/>
          </a:xfrm>
          <a:prstGeom prst="rect">
            <a:avLst/>
          </a:prstGeom>
          <a:solidFill>
            <a:schemeClr val="bg1"/>
          </a:solidFill>
          <a:ln w="28575">
            <a:solidFill>
              <a:schemeClr val="accent2">
                <a:shade val="15000"/>
              </a:schemeClr>
            </a:solidFill>
          </a:ln>
        </p:spPr>
        <p:txBody>
          <a:bodyPr vert="horz" wrap="non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Prompt" pitchFamily="2" charset="-34"/>
                <a:ea typeface="+mj-ea"/>
                <a:cs typeface="Prompt" pitchFamily="2" charset="-34"/>
              </a:defRPr>
            </a:lvl1pPr>
          </a:lstStyle>
          <a:p>
            <a:r>
              <a:rPr lang="en-US" dirty="0">
                <a:latin typeface="Tahoma" panose="020B0604030504040204" pitchFamily="34" charset="0"/>
                <a:ea typeface="Tahoma" panose="020B0604030504040204" pitchFamily="34" charset="0"/>
                <a:cs typeface="Tahoma" panose="020B0604030504040204" pitchFamily="34" charset="0"/>
              </a:rPr>
              <a:t>TEACHER NOTES</a:t>
            </a:r>
          </a:p>
        </p:txBody>
      </p:sp>
      <p:sp>
        <p:nvSpPr>
          <p:cNvPr id="7" name="Text">
            <a:extLst>
              <a:ext uri="{FF2B5EF4-FFF2-40B4-BE49-F238E27FC236}">
                <a16:creationId xmlns:a16="http://schemas.microsoft.com/office/drawing/2014/main" id="{82641EF8-BDAF-7445-8863-70A2796BB6B9}"/>
              </a:ext>
            </a:extLst>
          </p:cNvPr>
          <p:cNvSpPr txBox="1">
            <a:spLocks/>
          </p:cNvSpPr>
          <p:nvPr/>
        </p:nvSpPr>
        <p:spPr>
          <a:xfrm>
            <a:off x="4276504" y="1224000"/>
            <a:ext cx="3656234" cy="1904963"/>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dirty="0"/>
              <a:t>PSHE Association </a:t>
            </a:r>
            <a:r>
              <a:rPr lang="en-US" sz="1600" b="1" dirty="0" err="1"/>
              <a:t>Programme</a:t>
            </a:r>
            <a:br>
              <a:rPr lang="en-US" sz="1600" b="1" dirty="0"/>
            </a:br>
            <a:r>
              <a:rPr lang="en-US" sz="1600" b="1" dirty="0"/>
              <a:t>of Study​ KS2 (9–11) </a:t>
            </a:r>
          </a:p>
          <a:p>
            <a:pPr marL="7938" lvl="3" indent="0">
              <a:lnSpc>
                <a:spcPct val="100000"/>
              </a:lnSpc>
              <a:buClr>
                <a:schemeClr val="tx1"/>
              </a:buClr>
              <a:buNone/>
            </a:pPr>
            <a:r>
              <a:rPr lang="en-US" sz="1600" dirty="0">
                <a:latin typeface="Tahoma" panose="020B0604030504040204" pitchFamily="34" charset="0"/>
                <a:ea typeface="Tahoma" panose="020B0604030504040204" pitchFamily="34" charset="0"/>
                <a:cs typeface="Tahoma" panose="020B0604030504040204" pitchFamily="34" charset="0"/>
              </a:rPr>
              <a:t>L30. Pupils should learn about some of the skills that will help them in their future careers e.g. teamwork, communication and negotiation.</a:t>
            </a:r>
          </a:p>
        </p:txBody>
      </p:sp>
      <p:sp>
        <p:nvSpPr>
          <p:cNvPr id="4" name="Text">
            <a:extLst>
              <a:ext uri="{FF2B5EF4-FFF2-40B4-BE49-F238E27FC236}">
                <a16:creationId xmlns:a16="http://schemas.microsoft.com/office/drawing/2014/main" id="{A7A46740-6B24-0177-370C-4EFF1C0870D7}"/>
              </a:ext>
            </a:extLst>
          </p:cNvPr>
          <p:cNvSpPr txBox="1">
            <a:spLocks/>
          </p:cNvSpPr>
          <p:nvPr/>
        </p:nvSpPr>
        <p:spPr>
          <a:xfrm>
            <a:off x="413999" y="1224000"/>
            <a:ext cx="3718800" cy="1658742"/>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dirty="0">
                <a:latin typeface="Tahoma" panose="020B0604030504040204" pitchFamily="34" charset="0"/>
                <a:ea typeface="Tahoma" panose="020B0604030504040204" pitchFamily="34" charset="0"/>
                <a:cs typeface="Tahoma" panose="020B0604030504040204" pitchFamily="34" charset="0"/>
              </a:rPr>
              <a:t>Learning objective: </a:t>
            </a:r>
          </a:p>
          <a:p>
            <a:pPr marL="7938" lvl="3" indent="0">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I can explain how binary code, encryption and certain job roles work together to keep our data safe when we use the internet.</a:t>
            </a:r>
          </a:p>
        </p:txBody>
      </p:sp>
      <p:sp>
        <p:nvSpPr>
          <p:cNvPr id="6" name="frame-yellow">
            <a:extLst>
              <a:ext uri="{FF2B5EF4-FFF2-40B4-BE49-F238E27FC236}">
                <a16:creationId xmlns:a16="http://schemas.microsoft.com/office/drawing/2014/main" id="{08E55CFD-A741-94D1-4346-86DF5EB5E70E}"/>
              </a:ext>
            </a:extLst>
          </p:cNvPr>
          <p:cNvSpPr/>
          <p:nvPr/>
        </p:nvSpPr>
        <p:spPr>
          <a:xfrm>
            <a:off x="4370831" y="3279348"/>
            <a:ext cx="3593213" cy="3018088"/>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a:spcBef>
                <a:spcPts val="500"/>
              </a:spcBef>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Who created this resource?</a:t>
            </a:r>
          </a:p>
          <a:p>
            <a:pPr>
              <a:spcBef>
                <a:spcPts val="500"/>
              </a:spcBef>
            </a:pPr>
            <a:r>
              <a:rPr lang="en-US" sz="1600" dirty="0">
                <a:solidFill>
                  <a:schemeClr val="tx1"/>
                </a:solidFill>
                <a:latin typeface="Tahoma"/>
                <a:ea typeface="Tahoma"/>
                <a:cs typeface="Tahoma"/>
              </a:rPr>
              <a:t>This resource was created by Kao Data in partnership with subject matter experts and teachers.​​ </a:t>
            </a:r>
            <a:endParaRPr lang="en-US">
              <a:solidFill>
                <a:schemeClr val="tx1"/>
              </a:solidFill>
            </a:endParaRPr>
          </a:p>
          <a:p>
            <a:pPr>
              <a:spcBef>
                <a:spcPts val="500"/>
              </a:spcBef>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KAO Data operate high-performance data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centres</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that store and process information for the internet and businesses.</a:t>
            </a:r>
          </a:p>
          <a:p>
            <a:pPr>
              <a:spcBef>
                <a:spcPts val="500"/>
              </a:spcBef>
            </a:pPr>
            <a:r>
              <a:rPr lang="en-US" sz="1600" b="1" dirty="0">
                <a:solidFill>
                  <a:schemeClr val="tx1"/>
                </a:solidFill>
                <a:latin typeface="Tahoma"/>
                <a:ea typeface="Tahoma"/>
                <a:cs typeface="Tahoma"/>
              </a:rPr>
              <a:t>https://kaodata.com </a:t>
            </a:r>
          </a:p>
        </p:txBody>
      </p:sp>
      <p:pic>
        <p:nvPicPr>
          <p:cNvPr id="10" name="superhero-graphic">
            <a:extLst>
              <a:ext uri="{FF2B5EF4-FFF2-40B4-BE49-F238E27FC236}">
                <a16:creationId xmlns:a16="http://schemas.microsoft.com/office/drawing/2014/main" id="{F2891FFF-2134-6DDF-959E-0A740A63D50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52026" y="1315431"/>
            <a:ext cx="4025974" cy="4511707"/>
          </a:xfrm>
          <a:prstGeom prst="rect">
            <a:avLst/>
          </a:prstGeom>
        </p:spPr>
      </p:pic>
    </p:spTree>
    <p:extLst>
      <p:ext uri="{BB962C8B-B14F-4D97-AF65-F5344CB8AC3E}">
        <p14:creationId xmlns:p14="http://schemas.microsoft.com/office/powerpoint/2010/main" val="2401664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107DEF6-53D4-9FA8-4769-C6D2354D52B0}"/>
            </a:ext>
          </a:extLst>
        </p:cNvPr>
        <p:cNvGrpSpPr/>
        <p:nvPr/>
      </p:nvGrpSpPr>
      <p:grpSpPr>
        <a:xfrm>
          <a:off x="0" y="0"/>
          <a:ext cx="0" cy="0"/>
          <a:chOff x="0" y="0"/>
          <a:chExt cx="0" cy="0"/>
        </a:xfrm>
      </p:grpSpPr>
      <p:sp>
        <p:nvSpPr>
          <p:cNvPr id="5" name="Slide Number">
            <a:extLst>
              <a:ext uri="{FF2B5EF4-FFF2-40B4-BE49-F238E27FC236}">
                <a16:creationId xmlns:a16="http://schemas.microsoft.com/office/drawing/2014/main" id="{FAFA80CF-EB22-E7E4-B4F1-8EBACCDC07E7}"/>
              </a:ext>
            </a:extLst>
          </p:cNvPr>
          <p:cNvSpPr>
            <a:spLocks noGrp="1"/>
          </p:cNvSpPr>
          <p:nvPr>
            <p:ph type="sldNum" sz="quarter" idx="12"/>
          </p:nvPr>
        </p:nvSpPr>
        <p:spPr/>
        <p:txBody>
          <a:bodyPr/>
          <a:lstStyle/>
          <a:p>
            <a:r>
              <a:rPr lang="en-US" dirty="0"/>
              <a:t>#</a:t>
            </a:r>
            <a:fld id="{6992B5C9-27B4-CF48-BB10-5E571F14470A}" type="slidenum">
              <a:rPr lang="en-US" smtClean="0"/>
              <a:pPr/>
              <a:t>4</a:t>
            </a:fld>
            <a:endParaRPr lang="en-US" dirty="0"/>
          </a:p>
        </p:txBody>
      </p:sp>
      <p:sp>
        <p:nvSpPr>
          <p:cNvPr id="4" name="Title 3">
            <a:extLst>
              <a:ext uri="{FF2B5EF4-FFF2-40B4-BE49-F238E27FC236}">
                <a16:creationId xmlns:a16="http://schemas.microsoft.com/office/drawing/2014/main" id="{B6EE1B85-94D7-0E0B-E697-A602887A0C36}"/>
              </a:ext>
            </a:extLst>
          </p:cNvPr>
          <p:cNvSpPr>
            <a:spLocks noGrp="1"/>
          </p:cNvSpPr>
          <p:nvPr>
            <p:ph type="title" idx="4294967295"/>
          </p:nvPr>
        </p:nvSpPr>
        <p:spPr>
          <a:xfrm>
            <a:off x="407988" y="461963"/>
            <a:ext cx="6528954" cy="612815"/>
          </a:xfrm>
          <a:ln w="28575"/>
        </p:spPr>
        <p:txBody>
          <a:bodyPr wrap="none" bIns="180000"/>
          <a:lstStyle/>
          <a:p>
            <a:r>
              <a:rPr lang="en-US" dirty="0"/>
              <a:t>WHAT WILL WE LEARN TODAY?</a:t>
            </a:r>
          </a:p>
        </p:txBody>
      </p:sp>
      <p:sp>
        <p:nvSpPr>
          <p:cNvPr id="22" name="frame-purple">
            <a:extLst>
              <a:ext uri="{FF2B5EF4-FFF2-40B4-BE49-F238E27FC236}">
                <a16:creationId xmlns:a16="http://schemas.microsoft.com/office/drawing/2014/main" id="{002BAB00-5452-A344-651B-551337A7FEC9}"/>
              </a:ext>
            </a:extLst>
          </p:cNvPr>
          <p:cNvSpPr/>
          <p:nvPr/>
        </p:nvSpPr>
        <p:spPr>
          <a:xfrm>
            <a:off x="7282821" y="3144599"/>
            <a:ext cx="4582011" cy="2771867"/>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a:spcBef>
                <a:spcPts val="500"/>
              </a:spcBef>
              <a:spcAft>
                <a:spcPts val="500"/>
              </a:spcAft>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DID YOU KNOW?</a:t>
            </a:r>
          </a:p>
          <a:p>
            <a:r>
              <a:rPr lang="en-GB" sz="1600" dirty="0">
                <a:solidFill>
                  <a:schemeClr val="tx1"/>
                </a:solidFill>
                <a:latin typeface="Tahoma" panose="020B0604030504040204" pitchFamily="34" charset="0"/>
                <a:ea typeface="Tahoma" panose="020B0604030504040204" pitchFamily="34" charset="0"/>
                <a:cs typeface="Tahoma" panose="020B0604030504040204" pitchFamily="34" charset="0"/>
              </a:rPr>
              <a:t>A </a:t>
            </a:r>
            <a:r>
              <a:rPr lang="en-GB" sz="1600" b="1" dirty="0">
                <a:solidFill>
                  <a:schemeClr val="tx1"/>
                </a:solidFill>
                <a:latin typeface="Tahoma" panose="020B0604030504040204" pitchFamily="34" charset="0"/>
                <a:ea typeface="Tahoma" panose="020B0604030504040204" pitchFamily="34" charset="0"/>
                <a:cs typeface="Tahoma" panose="020B0604030504040204" pitchFamily="34" charset="0"/>
              </a:rPr>
              <a:t>network</a:t>
            </a:r>
            <a:r>
              <a:rPr lang="en-GB" sz="1600" dirty="0">
                <a:solidFill>
                  <a:schemeClr val="tx1"/>
                </a:solidFill>
                <a:latin typeface="Tahoma" panose="020B0604030504040204" pitchFamily="34" charset="0"/>
                <a:ea typeface="Tahoma" panose="020B0604030504040204" pitchFamily="34" charset="0"/>
                <a:cs typeface="Tahoma" panose="020B0604030504040204" pitchFamily="34" charset="0"/>
              </a:rPr>
              <a:t> is two or more computers (or other client devices) connected to share data. The </a:t>
            </a:r>
            <a:r>
              <a:rPr lang="en-GB" sz="1600" b="1" dirty="0">
                <a:solidFill>
                  <a:schemeClr val="tx1"/>
                </a:solidFill>
                <a:latin typeface="Tahoma" panose="020B0604030504040204" pitchFamily="34" charset="0"/>
                <a:ea typeface="Tahoma" panose="020B0604030504040204" pitchFamily="34" charset="0"/>
                <a:cs typeface="Tahoma" panose="020B0604030504040204" pitchFamily="34" charset="0"/>
              </a:rPr>
              <a:t>internet</a:t>
            </a:r>
            <a:r>
              <a:rPr lang="en-GB" sz="1600" dirty="0">
                <a:solidFill>
                  <a:schemeClr val="tx1"/>
                </a:solidFill>
                <a:latin typeface="Tahoma" panose="020B0604030504040204" pitchFamily="34" charset="0"/>
                <a:ea typeface="Tahoma" panose="020B0604030504040204" pitchFamily="34" charset="0"/>
                <a:cs typeface="Tahoma" panose="020B0604030504040204" pitchFamily="34" charset="0"/>
              </a:rPr>
              <a:t> is a worldwide network of connected computers and devices.</a:t>
            </a:r>
          </a:p>
          <a:p>
            <a:pPr>
              <a:spcBef>
                <a:spcPts val="500"/>
              </a:spcBef>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Binary</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is the number system that computers use to process and send data across networks. </a:t>
            </a:r>
          </a:p>
          <a:p>
            <a:pPr>
              <a:spcBef>
                <a:spcPts val="500"/>
              </a:spcBef>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Encryption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is a way to keep data safe and private when it’s sent across networks.</a:t>
            </a:r>
          </a:p>
        </p:txBody>
      </p:sp>
      <p:sp>
        <p:nvSpPr>
          <p:cNvPr id="10" name="Text">
            <a:extLst>
              <a:ext uri="{FF2B5EF4-FFF2-40B4-BE49-F238E27FC236}">
                <a16:creationId xmlns:a16="http://schemas.microsoft.com/office/drawing/2014/main" id="{B168C163-D9EB-7FC5-06B7-840DC9642321}"/>
              </a:ext>
            </a:extLst>
          </p:cNvPr>
          <p:cNvSpPr txBox="1">
            <a:spLocks/>
          </p:cNvSpPr>
          <p:nvPr/>
        </p:nvSpPr>
        <p:spPr>
          <a:xfrm>
            <a:off x="407988" y="1074778"/>
            <a:ext cx="6528954" cy="1166299"/>
          </a:xfrm>
          <a:prstGeom prst="rect">
            <a:avLst/>
          </a:prstGeom>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dirty="0">
                <a:latin typeface="Tahoma" panose="020B0604030504040204" pitchFamily="34" charset="0"/>
                <a:ea typeface="Tahoma" panose="020B0604030504040204" pitchFamily="34" charset="0"/>
                <a:cs typeface="Tahoma" panose="020B0604030504040204" pitchFamily="34" charset="0"/>
              </a:rPr>
              <a:t>Learning objective​</a:t>
            </a:r>
          </a:p>
          <a:p>
            <a:pPr marL="7938" lvl="3" indent="0">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I can explain how binary code, encryption and certain job roles work together to keep our data safe when we use the internet.</a:t>
            </a:r>
          </a:p>
        </p:txBody>
      </p:sp>
      <p:sp>
        <p:nvSpPr>
          <p:cNvPr id="11" name="Text">
            <a:extLst>
              <a:ext uri="{FF2B5EF4-FFF2-40B4-BE49-F238E27FC236}">
                <a16:creationId xmlns:a16="http://schemas.microsoft.com/office/drawing/2014/main" id="{53EF4958-C232-F5FB-C2C2-E675BA75EC12}"/>
              </a:ext>
            </a:extLst>
          </p:cNvPr>
          <p:cNvSpPr txBox="1">
            <a:spLocks/>
          </p:cNvSpPr>
          <p:nvPr/>
        </p:nvSpPr>
        <p:spPr>
          <a:xfrm>
            <a:off x="407988" y="2241077"/>
            <a:ext cx="6528966" cy="1540761"/>
          </a:xfrm>
          <a:prstGeom prst="rect">
            <a:avLst/>
          </a:prstGeom>
          <a:ln w="28575">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nSpc>
                <a:spcPct val="100000"/>
              </a:lnSpc>
              <a:buNone/>
            </a:pPr>
            <a:r>
              <a:rPr lang="en-US" sz="1600" b="1" dirty="0">
                <a:latin typeface="Tahoma" panose="020B0604030504040204" pitchFamily="34" charset="0"/>
                <a:ea typeface="Tahoma" panose="020B0604030504040204" pitchFamily="34" charset="0"/>
                <a:cs typeface="Tahoma" panose="020B0604030504040204" pitchFamily="34" charset="0"/>
              </a:rPr>
              <a:t>Learning outcomes </a:t>
            </a:r>
            <a:endParaRPr lang="en-US" dirty="0"/>
          </a:p>
          <a:p>
            <a:pPr marL="7620" lvl="3" indent="0">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By the end of this lesson, I can:</a:t>
            </a:r>
          </a:p>
          <a:p>
            <a:pPr marL="293370" lvl="3" indent="-285750">
              <a:lnSpc>
                <a:spcPct val="100000"/>
              </a:lnSpc>
            </a:pPr>
            <a:r>
              <a:rPr lang="en-US" sz="1600" dirty="0">
                <a:latin typeface="Tahoma" panose="020B0604030504040204" pitchFamily="34" charset="0"/>
                <a:ea typeface="Tahoma" panose="020B0604030504040204" pitchFamily="34" charset="0"/>
                <a:cs typeface="Tahoma" panose="020B0604030504040204" pitchFamily="34" charset="0"/>
              </a:rPr>
              <a:t>use a table to convert data to </a:t>
            </a:r>
            <a:r>
              <a:rPr lang="en-US" sz="1600" b="1" dirty="0">
                <a:latin typeface="Tahoma" panose="020B0604030504040204" pitchFamily="34" charset="0"/>
                <a:ea typeface="Tahoma" panose="020B0604030504040204" pitchFamily="34" charset="0"/>
                <a:cs typeface="Tahoma" panose="020B0604030504040204" pitchFamily="34" charset="0"/>
              </a:rPr>
              <a:t>binary</a:t>
            </a:r>
            <a:r>
              <a:rPr lang="en-US" sz="1600" dirty="0">
                <a:latin typeface="Tahoma" panose="020B0604030504040204" pitchFamily="34" charset="0"/>
                <a:ea typeface="Tahoma" panose="020B0604030504040204" pitchFamily="34" charset="0"/>
                <a:cs typeface="Tahoma" panose="020B0604030504040204" pitchFamily="34" charset="0"/>
              </a:rPr>
              <a:t> </a:t>
            </a:r>
          </a:p>
          <a:p>
            <a:pPr marL="293370" lvl="3" indent="-285750">
              <a:lnSpc>
                <a:spcPct val="100000"/>
              </a:lnSpc>
            </a:pPr>
            <a:r>
              <a:rPr lang="en-US" sz="1600" dirty="0">
                <a:latin typeface="Tahoma"/>
                <a:ea typeface="Tahoma"/>
                <a:cs typeface="Tahoma"/>
              </a:rPr>
              <a:t>use a key to encode and decode </a:t>
            </a:r>
            <a:r>
              <a:rPr lang="en-US" sz="1600" b="1" dirty="0">
                <a:latin typeface="Tahoma"/>
                <a:ea typeface="Tahoma"/>
                <a:cs typeface="Tahoma"/>
              </a:rPr>
              <a:t>encrypted</a:t>
            </a:r>
            <a:r>
              <a:rPr lang="en-US" sz="1600" dirty="0">
                <a:latin typeface="Tahoma"/>
                <a:ea typeface="Tahoma"/>
                <a:cs typeface="Tahoma"/>
              </a:rPr>
              <a:t> messages.</a:t>
            </a:r>
          </a:p>
        </p:txBody>
      </p:sp>
      <p:sp>
        <p:nvSpPr>
          <p:cNvPr id="12" name="Text">
            <a:extLst>
              <a:ext uri="{FF2B5EF4-FFF2-40B4-BE49-F238E27FC236}">
                <a16:creationId xmlns:a16="http://schemas.microsoft.com/office/drawing/2014/main" id="{A2E31939-21C5-5876-7DD0-BCEFA8522F39}"/>
              </a:ext>
            </a:extLst>
          </p:cNvPr>
          <p:cNvSpPr txBox="1">
            <a:spLocks/>
          </p:cNvSpPr>
          <p:nvPr/>
        </p:nvSpPr>
        <p:spPr>
          <a:xfrm>
            <a:off x="407988" y="3781838"/>
            <a:ext cx="6528954" cy="1102179"/>
          </a:xfrm>
          <a:prstGeom prst="rect">
            <a:avLst/>
          </a:prstGeom>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We need places to store data (data </a:t>
            </a:r>
            <a:r>
              <a:rPr lang="en-US" sz="1600" dirty="0" err="1">
                <a:latin typeface="Tahoma" panose="020B0604030504040204" pitchFamily="34" charset="0"/>
                <a:ea typeface="Tahoma" panose="020B0604030504040204" pitchFamily="34" charset="0"/>
                <a:cs typeface="Tahoma" panose="020B0604030504040204" pitchFamily="34" charset="0"/>
              </a:rPr>
              <a:t>centres</a:t>
            </a:r>
            <a:r>
              <a:rPr lang="en-US" sz="1600" dirty="0">
                <a:latin typeface="Tahoma" panose="020B0604030504040204" pitchFamily="34" charset="0"/>
                <a:ea typeface="Tahoma" panose="020B0604030504040204" pitchFamily="34" charset="0"/>
                <a:cs typeface="Tahoma" panose="020B0604030504040204" pitchFamily="34" charset="0"/>
              </a:rPr>
              <a:t>) and ways simplify it (binary code) to send it from place to place (through a network) securely (with encryption).</a:t>
            </a:r>
          </a:p>
        </p:txBody>
      </p:sp>
      <p:pic>
        <p:nvPicPr>
          <p:cNvPr id="2" name="flash-questionmark">
            <a:extLst>
              <a:ext uri="{FF2B5EF4-FFF2-40B4-BE49-F238E27FC236}">
                <a16:creationId xmlns:a16="http://schemas.microsoft.com/office/drawing/2014/main" id="{9FE391E1-D75A-C476-9ECC-9B7A9B83EF7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427075">
            <a:off x="10016575" y="2154914"/>
            <a:ext cx="1929249" cy="1650580"/>
          </a:xfrm>
          <a:prstGeom prst="rect">
            <a:avLst/>
          </a:prstGeom>
        </p:spPr>
      </p:pic>
    </p:spTree>
    <p:extLst>
      <p:ext uri="{BB962C8B-B14F-4D97-AF65-F5344CB8AC3E}">
        <p14:creationId xmlns:p14="http://schemas.microsoft.com/office/powerpoint/2010/main" val="404082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00" fill="hold"/>
                                        <p:tgtEl>
                                          <p:spTgt spid="22"/>
                                        </p:tgtEl>
                                        <p:attrNameLst>
                                          <p:attrName>ppt_w</p:attrName>
                                        </p:attrNameLst>
                                      </p:cBhvr>
                                      <p:tavLst>
                                        <p:tav tm="0">
                                          <p:val>
                                            <p:fltVal val="0"/>
                                          </p:val>
                                        </p:tav>
                                        <p:tav tm="100000">
                                          <p:val>
                                            <p:strVal val="#ppt_w"/>
                                          </p:val>
                                        </p:tav>
                                      </p:tavLst>
                                    </p:anim>
                                    <p:anim calcmode="lin" valueType="num">
                                      <p:cBhvr>
                                        <p:cTn id="8" dur="200" fill="hold"/>
                                        <p:tgtEl>
                                          <p:spTgt spid="22"/>
                                        </p:tgtEl>
                                        <p:attrNameLst>
                                          <p:attrName>ppt_h</p:attrName>
                                        </p:attrNameLst>
                                      </p:cBhvr>
                                      <p:tavLst>
                                        <p:tav tm="0">
                                          <p:val>
                                            <p:fltVal val="0"/>
                                          </p:val>
                                        </p:tav>
                                        <p:tav tm="100000">
                                          <p:val>
                                            <p:strVal val="#ppt_h"/>
                                          </p:val>
                                        </p:tav>
                                      </p:tavLst>
                                    </p:anim>
                                    <p:animEffect transition="in" filter="fade">
                                      <p:cBhvr>
                                        <p:cTn id="9" dur="200"/>
                                        <p:tgtEl>
                                          <p:spTgt spid="22"/>
                                        </p:tgtEl>
                                      </p:cBhvr>
                                    </p:animEffect>
                                  </p:childTnLst>
                                </p:cTn>
                              </p:par>
                            </p:childTnLst>
                          </p:cTn>
                        </p:par>
                        <p:par>
                          <p:cTn id="10" fill="hold">
                            <p:stCondLst>
                              <p:cond delay="200"/>
                            </p:stCondLst>
                            <p:childTnLst>
                              <p:par>
                                <p:cTn id="11" presetID="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49" presetClass="entr" presetSubtype="0"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style.rotation</p:attrName>
                                        </p:attrNameLst>
                                      </p:cBhvr>
                                      <p:tavLst>
                                        <p:tav tm="0">
                                          <p:val>
                                            <p:fltVal val="360"/>
                                          </p:val>
                                        </p:tav>
                                        <p:tav tm="100000">
                                          <p:val>
                                            <p:fltVal val="0"/>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7C8B3B6-072F-AB68-7DBE-1EFC0153599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FB056E-22E4-97F4-B2E0-472F5B9D2003}"/>
              </a:ext>
            </a:extLst>
          </p:cNvPr>
          <p:cNvSpPr>
            <a:spLocks noGrp="1"/>
          </p:cNvSpPr>
          <p:nvPr>
            <p:ph type="sldNum" sz="quarter" idx="12"/>
          </p:nvPr>
        </p:nvSpPr>
        <p:spPr/>
        <p:txBody>
          <a:bodyPr/>
          <a:lstStyle/>
          <a:p>
            <a:r>
              <a:rPr lang="en-US" dirty="0"/>
              <a:t>#</a:t>
            </a:r>
            <a:fld id="{6992B5C9-27B4-CF48-BB10-5E571F14470A}" type="slidenum">
              <a:rPr lang="en-US" smtClean="0"/>
              <a:pPr/>
              <a:t>5</a:t>
            </a:fld>
            <a:endParaRPr lang="en-US" dirty="0"/>
          </a:p>
        </p:txBody>
      </p:sp>
      <p:sp>
        <p:nvSpPr>
          <p:cNvPr id="2" name="Title 1">
            <a:extLst>
              <a:ext uri="{FF2B5EF4-FFF2-40B4-BE49-F238E27FC236}">
                <a16:creationId xmlns:a16="http://schemas.microsoft.com/office/drawing/2014/main" id="{06D473C2-1CDA-C28E-6358-621E5AD7C8B8}"/>
              </a:ext>
            </a:extLst>
          </p:cNvPr>
          <p:cNvSpPr>
            <a:spLocks noGrp="1"/>
          </p:cNvSpPr>
          <p:nvPr>
            <p:ph type="title" idx="4294967295"/>
          </p:nvPr>
        </p:nvSpPr>
        <p:spPr>
          <a:xfrm>
            <a:off x="413999" y="460800"/>
            <a:ext cx="11369439" cy="612815"/>
          </a:xfrm>
          <a:solidFill>
            <a:schemeClr val="bg1"/>
          </a:solidFill>
          <a:ln w="28575"/>
        </p:spPr>
        <p:txBody>
          <a:bodyPr lIns="180000" tIns="180000" rIns="180000" bIns="180000"/>
          <a:lstStyle/>
          <a:p>
            <a:r>
              <a:rPr lang="en-US" dirty="0"/>
              <a:t>WORD BANK</a:t>
            </a:r>
          </a:p>
        </p:txBody>
      </p:sp>
      <p:graphicFrame>
        <p:nvGraphicFramePr>
          <p:cNvPr id="4" name="Table 3">
            <a:extLst>
              <a:ext uri="{FF2B5EF4-FFF2-40B4-BE49-F238E27FC236}">
                <a16:creationId xmlns:a16="http://schemas.microsoft.com/office/drawing/2014/main" id="{341454D4-9F68-3F55-AB30-E0F244708373}"/>
              </a:ext>
            </a:extLst>
          </p:cNvPr>
          <p:cNvGraphicFramePr>
            <a:graphicFrameLocks noGrp="1"/>
          </p:cNvGraphicFramePr>
          <p:nvPr>
            <p:extLst>
              <p:ext uri="{D42A27DB-BD31-4B8C-83A1-F6EECF244321}">
                <p14:modId xmlns:p14="http://schemas.microsoft.com/office/powerpoint/2010/main" val="222248394"/>
              </p:ext>
            </p:extLst>
          </p:nvPr>
        </p:nvGraphicFramePr>
        <p:xfrm>
          <a:off x="413999" y="1224000"/>
          <a:ext cx="5616000" cy="4864321"/>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2580376501"/>
                    </a:ext>
                  </a:extLst>
                </a:gridCol>
                <a:gridCol w="4032000">
                  <a:extLst>
                    <a:ext uri="{9D8B030D-6E8A-4147-A177-3AD203B41FA5}">
                      <a16:colId xmlns:a16="http://schemas.microsoft.com/office/drawing/2014/main" val="2220646670"/>
                    </a:ext>
                  </a:extLst>
                </a:gridCol>
              </a:tblGrid>
              <a:tr h="694903">
                <a:tc>
                  <a:txBody>
                    <a:bodyPr/>
                    <a:lstStyle/>
                    <a:p>
                      <a:r>
                        <a:rPr lang="en-GB" sz="1400" b="1" dirty="0">
                          <a:latin typeface="Tahoma" panose="020B0604030504040204" pitchFamily="34" charset="0"/>
                          <a:ea typeface="Tahoma" panose="020B0604030504040204" pitchFamily="34" charset="0"/>
                          <a:cs typeface="Tahoma" panose="020B0604030504040204" pitchFamily="34" charset="0"/>
                        </a:rPr>
                        <a:t>Binary</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Data that is represented using only 1s and 0s.</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81155"/>
                  </a:ext>
                </a:extLst>
              </a:tr>
              <a:tr h="694903">
                <a:tc>
                  <a:txBody>
                    <a:bodyPr/>
                    <a:lstStyle/>
                    <a:p>
                      <a:pPr lvl="0">
                        <a:buNone/>
                      </a:pPr>
                      <a:r>
                        <a:rPr lang="en-GB" sz="1400" b="1" dirty="0">
                          <a:latin typeface="Tahoma" panose="020B0604030504040204" pitchFamily="34" charset="0"/>
                          <a:ea typeface="Tahoma" panose="020B0604030504040204" pitchFamily="34" charset="0"/>
                          <a:cs typeface="Tahoma" panose="020B0604030504040204" pitchFamily="34" charset="0"/>
                        </a:rPr>
                        <a:t>Cable</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Wires that carry data (or electricity) between different devices.</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701714"/>
                  </a:ext>
                </a:extLst>
              </a:tr>
              <a:tr h="694903">
                <a:tc>
                  <a:txBody>
                    <a:bodyPr/>
                    <a:lstStyle/>
                    <a:p>
                      <a:pPr lvl="0">
                        <a:buNone/>
                      </a:pPr>
                      <a:r>
                        <a:rPr lang="en-GB" sz="1400" b="1" dirty="0">
                          <a:latin typeface="Tahoma" panose="020B0604030504040204" pitchFamily="34" charset="0"/>
                          <a:ea typeface="Tahoma" panose="020B0604030504040204" pitchFamily="34" charset="0"/>
                          <a:cs typeface="Tahoma" panose="020B0604030504040204" pitchFamily="34" charset="0"/>
                        </a:rPr>
                        <a:t>Client device</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A computer, laptop, phone, tablet, or printer, scanner etc. that connects to a network.</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3864271"/>
                  </a:ext>
                </a:extLst>
              </a:tr>
              <a:tr h="694903">
                <a:tc>
                  <a:txBody>
                    <a:bodyPr/>
                    <a:lstStyle/>
                    <a:p>
                      <a:pPr lvl="0">
                        <a:buNone/>
                      </a:pPr>
                      <a:r>
                        <a:rPr lang="en-GB" sz="1400" b="1" dirty="0">
                          <a:latin typeface="Tahoma" panose="020B0604030504040204" pitchFamily="34" charset="0"/>
                          <a:ea typeface="Tahoma" panose="020B0604030504040204" pitchFamily="34" charset="0"/>
                          <a:cs typeface="Tahoma" panose="020B0604030504040204" pitchFamily="34" charset="0"/>
                        </a:rPr>
                        <a:t>Data</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Information in digital form that can be stored, processed (used) and shared.</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5267613"/>
                  </a:ext>
                </a:extLst>
              </a:tr>
              <a:tr h="694903">
                <a:tc>
                  <a:txBody>
                    <a:bodyPr/>
                    <a:lstStyle/>
                    <a:p>
                      <a:pPr lvl="0">
                        <a:buNone/>
                      </a:pPr>
                      <a:r>
                        <a:rPr lang="en-GB" sz="1400" b="1" dirty="0">
                          <a:latin typeface="Tahoma" panose="020B0604030504040204" pitchFamily="34" charset="0"/>
                          <a:ea typeface="Tahoma" panose="020B0604030504040204" pitchFamily="34" charset="0"/>
                          <a:cs typeface="Tahoma" panose="020B0604030504040204" pitchFamily="34" charset="0"/>
                        </a:rPr>
                        <a:t>Encryption</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A way to keep data safe by scrambling it so it cannot be understood.</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5880899"/>
                  </a:ext>
                </a:extLst>
              </a:tr>
              <a:tr h="694903">
                <a:tc>
                  <a:txBody>
                    <a:bodyPr/>
                    <a:lstStyle/>
                    <a:p>
                      <a:pPr lvl="0">
                        <a:buNone/>
                      </a:pPr>
                      <a:r>
                        <a:rPr lang="en-GB" sz="1400" b="1" dirty="0">
                          <a:latin typeface="Tahoma" panose="020B0604030504040204" pitchFamily="34" charset="0"/>
                          <a:ea typeface="Tahoma" panose="020B0604030504040204" pitchFamily="34" charset="0"/>
                          <a:cs typeface="Tahoma" panose="020B0604030504040204" pitchFamily="34" charset="0"/>
                        </a:rPr>
                        <a:t>Internet</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400" dirty="0">
                          <a:latin typeface="Tahoma" panose="020B0604030504040204" pitchFamily="34" charset="0"/>
                          <a:ea typeface="Tahoma" panose="020B0604030504040204" pitchFamily="34" charset="0"/>
                          <a:cs typeface="Tahoma" panose="020B0604030504040204" pitchFamily="34" charset="0"/>
                        </a:rPr>
                        <a:t>The worldwide network of computers and clients that communicate with one another.</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439694"/>
                  </a:ext>
                </a:extLst>
              </a:tr>
              <a:tr h="694903">
                <a:tc>
                  <a:txBody>
                    <a:bodyPr/>
                    <a:lstStyle/>
                    <a:p>
                      <a:pPr lvl="0">
                        <a:buNone/>
                      </a:pPr>
                      <a:r>
                        <a:rPr lang="en-GB" sz="1400" b="1" dirty="0">
                          <a:latin typeface="Tahoma" panose="020B0604030504040204" pitchFamily="34" charset="0"/>
                          <a:ea typeface="Tahoma" panose="020B0604030504040204" pitchFamily="34" charset="0"/>
                          <a:cs typeface="Tahoma" panose="020B0604030504040204" pitchFamily="34" charset="0"/>
                        </a:rPr>
                        <a:t>Key</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A digital file that scrambles and unscrambles encrypted data.</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2181082"/>
                  </a:ext>
                </a:extLst>
              </a:tr>
            </a:tbl>
          </a:graphicData>
        </a:graphic>
      </p:graphicFrame>
      <p:graphicFrame>
        <p:nvGraphicFramePr>
          <p:cNvPr id="6" name="Table 5">
            <a:extLst>
              <a:ext uri="{FF2B5EF4-FFF2-40B4-BE49-F238E27FC236}">
                <a16:creationId xmlns:a16="http://schemas.microsoft.com/office/drawing/2014/main" id="{1F94AA22-0CF3-017F-7E14-F09DB8E6D375}"/>
              </a:ext>
            </a:extLst>
          </p:cNvPr>
          <p:cNvGraphicFramePr>
            <a:graphicFrameLocks noGrp="1"/>
          </p:cNvGraphicFramePr>
          <p:nvPr>
            <p:extLst>
              <p:ext uri="{D42A27DB-BD31-4B8C-83A1-F6EECF244321}">
                <p14:modId xmlns:p14="http://schemas.microsoft.com/office/powerpoint/2010/main" val="3550287349"/>
              </p:ext>
            </p:extLst>
          </p:nvPr>
        </p:nvGraphicFramePr>
        <p:xfrm>
          <a:off x="6167438" y="1223998"/>
          <a:ext cx="5616000" cy="4864321"/>
        </p:xfrm>
        <a:graphic>
          <a:graphicData uri="http://schemas.openxmlformats.org/drawingml/2006/table">
            <a:tbl>
              <a:tblPr firstRow="1" bandRow="1">
                <a:tableStyleId>{5940675A-B579-460E-94D1-54222C63F5DA}</a:tableStyleId>
              </a:tblPr>
              <a:tblGrid>
                <a:gridCol w="1211930">
                  <a:extLst>
                    <a:ext uri="{9D8B030D-6E8A-4147-A177-3AD203B41FA5}">
                      <a16:colId xmlns:a16="http://schemas.microsoft.com/office/drawing/2014/main" val="2580376501"/>
                    </a:ext>
                  </a:extLst>
                </a:gridCol>
                <a:gridCol w="4404070">
                  <a:extLst>
                    <a:ext uri="{9D8B030D-6E8A-4147-A177-3AD203B41FA5}">
                      <a16:colId xmlns:a16="http://schemas.microsoft.com/office/drawing/2014/main" val="2220646670"/>
                    </a:ext>
                  </a:extLst>
                </a:gridCol>
              </a:tblGrid>
              <a:tr h="819119">
                <a:tc>
                  <a:txBody>
                    <a:bodyPr/>
                    <a:lstStyle/>
                    <a:p>
                      <a:r>
                        <a:rPr lang="en-GB" sz="1400" b="1" dirty="0">
                          <a:latin typeface="Tahoma" panose="020B0604030504040204" pitchFamily="34" charset="0"/>
                          <a:ea typeface="Tahoma" panose="020B0604030504040204" pitchFamily="34" charset="0"/>
                          <a:cs typeface="Tahoma" panose="020B0604030504040204" pitchFamily="34" charset="0"/>
                        </a:rPr>
                        <a:t>LAN</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Local Area Network: a network that connects devices and users in the same location, like a home or school.</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81155"/>
                  </a:ext>
                </a:extLst>
              </a:tr>
              <a:tr h="601741">
                <a:tc>
                  <a:txBody>
                    <a:bodyPr/>
                    <a:lstStyle/>
                    <a:p>
                      <a:pPr lvl="0">
                        <a:buNone/>
                      </a:pPr>
                      <a:r>
                        <a:rPr lang="en-GB" sz="1400" b="1" dirty="0">
                          <a:latin typeface="Tahoma" panose="020B0604030504040204" pitchFamily="34" charset="0"/>
                          <a:ea typeface="Tahoma" panose="020B0604030504040204" pitchFamily="34" charset="0"/>
                          <a:cs typeface="Tahoma" panose="020B0604030504040204" pitchFamily="34" charset="0"/>
                        </a:rPr>
                        <a:t>Network</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Two or more computers (or other client devices) connected to share data.</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701714"/>
                  </a:ext>
                </a:extLst>
              </a:tr>
              <a:tr h="819119">
                <a:tc>
                  <a:txBody>
                    <a:bodyPr/>
                    <a:lstStyle/>
                    <a:p>
                      <a:pPr lvl="0">
                        <a:buNone/>
                      </a:pPr>
                      <a:r>
                        <a:rPr lang="en-GB" sz="1400" b="1" dirty="0">
                          <a:latin typeface="Tahoma" panose="020B0604030504040204" pitchFamily="34" charset="0"/>
                          <a:ea typeface="Tahoma" panose="020B0604030504040204" pitchFamily="34" charset="0"/>
                          <a:cs typeface="Tahoma" panose="020B0604030504040204" pitchFamily="34" charset="0"/>
                        </a:rPr>
                        <a:t>Router</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400" dirty="0">
                          <a:latin typeface="Tahoma" panose="020B0604030504040204" pitchFamily="34" charset="0"/>
                          <a:ea typeface="Tahoma" panose="020B0604030504040204" pitchFamily="34" charset="0"/>
                          <a:cs typeface="Tahoma" panose="020B0604030504040204" pitchFamily="34" charset="0"/>
                        </a:rPr>
                        <a:t>Connects a LAN to the internet and acts as a</a:t>
                      </a:r>
                      <a:br>
                        <a:rPr lang="en-GB" sz="1400" dirty="0">
                          <a:latin typeface="Tahoma" panose="020B0604030504040204" pitchFamily="34" charset="0"/>
                          <a:ea typeface="Tahoma" panose="020B0604030504040204" pitchFamily="34" charset="0"/>
                          <a:cs typeface="Tahoma" panose="020B0604030504040204" pitchFamily="34" charset="0"/>
                        </a:rPr>
                      </a:br>
                      <a:r>
                        <a:rPr lang="en-GB" sz="1400" dirty="0">
                          <a:latin typeface="Tahoma" panose="020B0604030504040204" pitchFamily="34" charset="0"/>
                          <a:ea typeface="Tahoma" panose="020B0604030504040204" pitchFamily="34" charset="0"/>
                          <a:cs typeface="Tahoma" panose="020B0604030504040204" pitchFamily="34" charset="0"/>
                        </a:rPr>
                        <a:t>hub or switch for local client devices, using cables and </a:t>
                      </a:r>
                      <a:r>
                        <a:rPr lang="en-GB" sz="1400" dirty="0" err="1">
                          <a:latin typeface="Tahoma" panose="020B0604030504040204" pitchFamily="34" charset="0"/>
                          <a:ea typeface="Tahoma" panose="020B0604030504040204" pitchFamily="34" charset="0"/>
                          <a:cs typeface="Tahoma" panose="020B0604030504040204" pitchFamily="34" charset="0"/>
                        </a:rPr>
                        <a:t>WiFi</a:t>
                      </a:r>
                      <a:r>
                        <a:rPr lang="en-GB" sz="1400" dirty="0">
                          <a:latin typeface="Tahoma" panose="020B0604030504040204" pitchFamily="34" charset="0"/>
                          <a:ea typeface="Tahoma" panose="020B0604030504040204" pitchFamily="34" charset="0"/>
                          <a:cs typeface="Tahoma" panose="020B0604030504040204" pitchFamily="34" charset="0"/>
                        </a:rPr>
                        <a:t>.</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3864271"/>
                  </a:ext>
                </a:extLst>
              </a:tr>
              <a:tr h="601741">
                <a:tc>
                  <a:txBody>
                    <a:bodyPr/>
                    <a:lstStyle/>
                    <a:p>
                      <a:pPr lvl="0">
                        <a:buNone/>
                      </a:pPr>
                      <a:r>
                        <a:rPr lang="en-GB" sz="1400" b="1" dirty="0">
                          <a:latin typeface="Tahoma" panose="020B0604030504040204" pitchFamily="34" charset="0"/>
                          <a:ea typeface="Tahoma" panose="020B0604030504040204" pitchFamily="34" charset="0"/>
                          <a:cs typeface="Tahoma" panose="020B0604030504040204" pitchFamily="34" charset="0"/>
                        </a:rPr>
                        <a:t>Server</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400" dirty="0">
                          <a:latin typeface="Tahoma" panose="020B0604030504040204" pitchFamily="34" charset="0"/>
                          <a:ea typeface="Tahoma" panose="020B0604030504040204" pitchFamily="34" charset="0"/>
                          <a:cs typeface="Tahoma" panose="020B0604030504040204" pitchFamily="34" charset="0"/>
                        </a:rPr>
                        <a:t>A powerful computer that stores and shares data.</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5267613"/>
                  </a:ext>
                </a:extLst>
              </a:tr>
              <a:tr h="601741">
                <a:tc>
                  <a:txBody>
                    <a:bodyPr/>
                    <a:lstStyle/>
                    <a:p>
                      <a:pPr lvl="0">
                        <a:buNone/>
                      </a:pPr>
                      <a:r>
                        <a:rPr lang="en-GB" sz="1400" b="1" dirty="0">
                          <a:latin typeface="Tahoma" panose="020B0604030504040204" pitchFamily="34" charset="0"/>
                          <a:ea typeface="Tahoma" panose="020B0604030504040204" pitchFamily="34" charset="0"/>
                          <a:cs typeface="Tahoma" panose="020B0604030504040204" pitchFamily="34" charset="0"/>
                        </a:rPr>
                        <a:t>Switch</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400" dirty="0">
                          <a:latin typeface="Tahoma" panose="020B0604030504040204" pitchFamily="34" charset="0"/>
                          <a:ea typeface="Tahoma" panose="020B0604030504040204" pitchFamily="34" charset="0"/>
                          <a:cs typeface="Tahoma" panose="020B0604030504040204" pitchFamily="34" charset="0"/>
                        </a:rPr>
                        <a:t>In a network, a switch makes sure the right data</a:t>
                      </a:r>
                      <a:br>
                        <a:rPr lang="en-GB" sz="1400" dirty="0">
                          <a:latin typeface="Tahoma" panose="020B0604030504040204" pitchFamily="34" charset="0"/>
                          <a:ea typeface="Tahoma" panose="020B0604030504040204" pitchFamily="34" charset="0"/>
                          <a:cs typeface="Tahoma" panose="020B0604030504040204" pitchFamily="34" charset="0"/>
                        </a:rPr>
                      </a:br>
                      <a:r>
                        <a:rPr lang="en-GB" sz="1400" dirty="0">
                          <a:latin typeface="Tahoma" panose="020B0604030504040204" pitchFamily="34" charset="0"/>
                          <a:ea typeface="Tahoma" panose="020B0604030504040204" pitchFamily="34" charset="0"/>
                          <a:cs typeface="Tahoma" panose="020B0604030504040204" pitchFamily="34" charset="0"/>
                        </a:rPr>
                        <a:t>is sent between the server and each client.</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5880899"/>
                  </a:ext>
                </a:extLst>
              </a:tr>
              <a:tr h="819119">
                <a:tc>
                  <a:txBody>
                    <a:bodyPr/>
                    <a:lstStyle/>
                    <a:p>
                      <a:pPr lvl="0">
                        <a:buNone/>
                      </a:pPr>
                      <a:r>
                        <a:rPr lang="en-GB" sz="1400" b="1" dirty="0">
                          <a:latin typeface="Tahoma" panose="020B0604030504040204" pitchFamily="34" charset="0"/>
                          <a:ea typeface="Tahoma" panose="020B0604030504040204" pitchFamily="34" charset="0"/>
                          <a:cs typeface="Tahoma" panose="020B0604030504040204" pitchFamily="34" charset="0"/>
                        </a:rPr>
                        <a:t>WAN</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400" dirty="0">
                          <a:latin typeface="Tahoma" panose="020B0604030504040204" pitchFamily="34" charset="0"/>
                          <a:ea typeface="Tahoma" panose="020B0604030504040204" pitchFamily="34" charset="0"/>
                          <a:cs typeface="Tahoma" panose="020B0604030504040204" pitchFamily="34" charset="0"/>
                        </a:rPr>
                        <a:t>Wide Area Network: </a:t>
                      </a:r>
                      <a:r>
                        <a:rPr lang="en-GB" sz="1400" b="0" i="0" u="none" strike="noStrike" noProof="0" dirty="0">
                          <a:solidFill>
                            <a:srgbClr val="053C3C"/>
                          </a:solidFill>
                          <a:latin typeface="Tahoma" panose="020B0604030504040204" pitchFamily="34" charset="0"/>
                          <a:ea typeface="Tahoma" panose="020B0604030504040204" pitchFamily="34" charset="0"/>
                          <a:cs typeface="Tahoma" panose="020B0604030504040204" pitchFamily="34" charset="0"/>
                        </a:rPr>
                        <a:t>a network that connects devices and users in different locations. The internet is the world's largest network.</a:t>
                      </a:r>
                      <a:endParaRPr lang="en-GB" sz="1400" dirty="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439694"/>
                  </a:ext>
                </a:extLst>
              </a:tr>
              <a:tr h="601741">
                <a:tc>
                  <a:txBody>
                    <a:bodyPr/>
                    <a:lstStyle/>
                    <a:p>
                      <a:pPr lvl="0">
                        <a:buNone/>
                      </a:pPr>
                      <a:r>
                        <a:rPr lang="en-GB" sz="1400" b="1" dirty="0" err="1">
                          <a:latin typeface="Tahoma" panose="020B0604030504040204" pitchFamily="34" charset="0"/>
                          <a:ea typeface="Tahoma" panose="020B0604030504040204" pitchFamily="34" charset="0"/>
                          <a:cs typeface="Tahoma" panose="020B0604030504040204" pitchFamily="34" charset="0"/>
                        </a:rPr>
                        <a:t>WiFi</a:t>
                      </a:r>
                      <a:endParaRPr lang="en-GB" sz="1400" b="1" dirty="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400" dirty="0">
                          <a:latin typeface="Tahoma" panose="020B0604030504040204" pitchFamily="34" charset="0"/>
                          <a:ea typeface="Tahoma" panose="020B0604030504040204" pitchFamily="34" charset="0"/>
                          <a:cs typeface="Tahoma" panose="020B0604030504040204" pitchFamily="34" charset="0"/>
                        </a:rPr>
                        <a:t>Wireless networking that uses radio waves instead of cables. </a:t>
                      </a:r>
                      <a:r>
                        <a:rPr lang="en-GB" sz="1400" dirty="0" err="1">
                          <a:latin typeface="Tahoma" panose="020B0604030504040204" pitchFamily="34" charset="0"/>
                          <a:ea typeface="Tahoma" panose="020B0604030504040204" pitchFamily="34" charset="0"/>
                          <a:cs typeface="Tahoma" panose="020B0604030504040204" pitchFamily="34" charset="0"/>
                        </a:rPr>
                        <a:t>WiFi</a:t>
                      </a:r>
                      <a:r>
                        <a:rPr lang="en-GB" sz="1400" dirty="0">
                          <a:latin typeface="Tahoma" panose="020B0604030504040204" pitchFamily="34" charset="0"/>
                          <a:ea typeface="Tahoma" panose="020B0604030504040204" pitchFamily="34" charset="0"/>
                          <a:cs typeface="Tahoma" panose="020B0604030504040204" pitchFamily="34" charset="0"/>
                        </a:rPr>
                        <a:t> stands for 'wireless fidelity’.</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2181082"/>
                  </a:ext>
                </a:extLst>
              </a:tr>
            </a:tbl>
          </a:graphicData>
        </a:graphic>
      </p:graphicFrame>
      <p:pic>
        <p:nvPicPr>
          <p:cNvPr id="7" name="flash-print">
            <a:extLst>
              <a:ext uri="{FF2B5EF4-FFF2-40B4-BE49-F238E27FC236}">
                <a16:creationId xmlns:a16="http://schemas.microsoft.com/office/drawing/2014/main" id="{FD391B3C-ED73-B428-D6FE-88A3FA083BB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995287" y="237600"/>
            <a:ext cx="1788726" cy="1099412"/>
          </a:xfrm>
          <a:prstGeom prst="rect">
            <a:avLst/>
          </a:prstGeom>
        </p:spPr>
      </p:pic>
    </p:spTree>
    <p:extLst>
      <p:ext uri="{BB962C8B-B14F-4D97-AF65-F5344CB8AC3E}">
        <p14:creationId xmlns:p14="http://schemas.microsoft.com/office/powerpoint/2010/main" val="4271518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8D6B1-0A8A-856C-F964-74554C5EBC3C}"/>
            </a:ext>
          </a:extLst>
        </p:cNvPr>
        <p:cNvGrpSpPr/>
        <p:nvPr/>
      </p:nvGrpSpPr>
      <p:grpSpPr>
        <a:xfrm>
          <a:off x="0" y="0"/>
          <a:ext cx="0" cy="0"/>
          <a:chOff x="0" y="0"/>
          <a:chExt cx="0" cy="0"/>
        </a:xfrm>
      </p:grpSpPr>
      <p:sp>
        <p:nvSpPr>
          <p:cNvPr id="5" name="Slide Number">
            <a:extLst>
              <a:ext uri="{FF2B5EF4-FFF2-40B4-BE49-F238E27FC236}">
                <a16:creationId xmlns:a16="http://schemas.microsoft.com/office/drawing/2014/main" id="{1BA34BEE-181D-36A1-6719-387A5EE582A9}"/>
              </a:ext>
            </a:extLst>
          </p:cNvPr>
          <p:cNvSpPr>
            <a:spLocks noGrp="1"/>
          </p:cNvSpPr>
          <p:nvPr>
            <p:ph type="sldNum" sz="quarter" idx="12"/>
          </p:nvPr>
        </p:nvSpPr>
        <p:spPr/>
        <p:txBody>
          <a:bodyPr/>
          <a:lstStyle/>
          <a:p>
            <a:r>
              <a:rPr lang="en-US" dirty="0"/>
              <a:t>#</a:t>
            </a:r>
            <a:fld id="{6992B5C9-27B4-CF48-BB10-5E571F14470A}" type="slidenum">
              <a:rPr lang="en-US" smtClean="0"/>
              <a:pPr/>
              <a:t>6</a:t>
            </a:fld>
            <a:endParaRPr lang="en-US" dirty="0"/>
          </a:p>
        </p:txBody>
      </p:sp>
      <p:sp>
        <p:nvSpPr>
          <p:cNvPr id="4" name="Title 3">
            <a:extLst>
              <a:ext uri="{FF2B5EF4-FFF2-40B4-BE49-F238E27FC236}">
                <a16:creationId xmlns:a16="http://schemas.microsoft.com/office/drawing/2014/main" id="{3AADFCE4-4BB5-2705-DB94-684A26A8A02A}"/>
              </a:ext>
            </a:extLst>
          </p:cNvPr>
          <p:cNvSpPr>
            <a:spLocks noGrp="1"/>
          </p:cNvSpPr>
          <p:nvPr>
            <p:ph type="title" idx="4294967295"/>
          </p:nvPr>
        </p:nvSpPr>
        <p:spPr>
          <a:xfrm>
            <a:off x="407987" y="461963"/>
            <a:ext cx="1139369" cy="612815"/>
          </a:xfrm>
          <a:ln w="28575"/>
        </p:spPr>
        <p:txBody>
          <a:bodyPr wrap="none" bIns="180000"/>
          <a:lstStyle/>
          <a:p>
            <a:r>
              <a:rPr lang="en-US" dirty="0"/>
              <a:t>RECAP</a:t>
            </a:r>
          </a:p>
        </p:txBody>
      </p:sp>
      <p:sp>
        <p:nvSpPr>
          <p:cNvPr id="6" name="Text">
            <a:extLst>
              <a:ext uri="{FF2B5EF4-FFF2-40B4-BE49-F238E27FC236}">
                <a16:creationId xmlns:a16="http://schemas.microsoft.com/office/drawing/2014/main" id="{933C859D-67C1-07C6-574A-830EE9300901}"/>
              </a:ext>
            </a:extLst>
          </p:cNvPr>
          <p:cNvSpPr txBox="1">
            <a:spLocks/>
          </p:cNvSpPr>
          <p:nvPr/>
        </p:nvSpPr>
        <p:spPr>
          <a:xfrm>
            <a:off x="407988" y="1324077"/>
            <a:ext cx="4340475" cy="110217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dirty="0">
                <a:latin typeface="Tahoma" panose="020B0604030504040204" pitchFamily="34" charset="0"/>
                <a:ea typeface="Tahoma" panose="020B0604030504040204" pitchFamily="34" charset="0"/>
                <a:cs typeface="Tahoma" panose="020B0604030504040204" pitchFamily="34" charset="0"/>
              </a:rPr>
              <a:t>Q1: D _ _ _</a:t>
            </a:r>
            <a:r>
              <a:rPr lang="en-US" sz="1600" dirty="0">
                <a:latin typeface="Tahoma" panose="020B0604030504040204" pitchFamily="34" charset="0"/>
                <a:ea typeface="Tahoma" panose="020B0604030504040204" pitchFamily="34" charset="0"/>
                <a:cs typeface="Tahoma" panose="020B0604030504040204" pitchFamily="34" charset="0"/>
              </a:rPr>
              <a:t>  is information that is</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dirty="0">
                <a:latin typeface="Tahoma" panose="020B0604030504040204" pitchFamily="34" charset="0"/>
                <a:ea typeface="Tahoma" panose="020B0604030504040204" pitchFamily="34" charset="0"/>
                <a:cs typeface="Tahoma" panose="020B0604030504040204" pitchFamily="34" charset="0"/>
              </a:rPr>
              <a:t>stored, processed, and shared by computers and servers.</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
            <a:extLst>
              <a:ext uri="{FF2B5EF4-FFF2-40B4-BE49-F238E27FC236}">
                <a16:creationId xmlns:a16="http://schemas.microsoft.com/office/drawing/2014/main" id="{7EC145A6-0105-B52A-29C5-A221900CA78C}"/>
              </a:ext>
            </a:extLst>
          </p:cNvPr>
          <p:cNvSpPr txBox="1">
            <a:spLocks/>
          </p:cNvSpPr>
          <p:nvPr/>
        </p:nvSpPr>
        <p:spPr>
          <a:xfrm>
            <a:off x="423051" y="3904211"/>
            <a:ext cx="4340475" cy="110217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dirty="0">
                <a:latin typeface="Tahoma" panose="020B0604030504040204" pitchFamily="34" charset="0"/>
                <a:ea typeface="Tahoma" panose="020B0604030504040204" pitchFamily="34" charset="0"/>
                <a:cs typeface="Tahoma" panose="020B0604030504040204" pitchFamily="34" charset="0"/>
              </a:rPr>
              <a:t>Q3: </a:t>
            </a:r>
            <a:r>
              <a:rPr lang="en-US" sz="1600" dirty="0">
                <a:latin typeface="Tahoma" panose="020B0604030504040204" pitchFamily="34" charset="0"/>
                <a:ea typeface="Tahoma" panose="020B0604030504040204" pitchFamily="34" charset="0"/>
                <a:cs typeface="Tahoma" panose="020B0604030504040204" pitchFamily="34" charset="0"/>
              </a:rPr>
              <a:t>A </a:t>
            </a:r>
            <a:r>
              <a:rPr lang="en-US" sz="1600" b="1" dirty="0">
                <a:latin typeface="Tahoma" panose="020B0604030504040204" pitchFamily="34" charset="0"/>
                <a:ea typeface="Tahoma" panose="020B0604030504040204" pitchFamily="34" charset="0"/>
                <a:cs typeface="Tahoma" panose="020B0604030504040204" pitchFamily="34" charset="0"/>
              </a:rPr>
              <a:t>c _ _ _ _ _  d _ _ _ _ _ _ </a:t>
            </a:r>
            <a:r>
              <a:rPr lang="en-US" sz="1600" dirty="0">
                <a:latin typeface="Tahoma" panose="020B0604030504040204" pitchFamily="34" charset="0"/>
                <a:ea typeface="Tahoma" panose="020B0604030504040204" pitchFamily="34" charset="0"/>
                <a:cs typeface="Tahoma" panose="020B0604030504040204" pitchFamily="34" charset="0"/>
              </a:rPr>
              <a:t>is any </a:t>
            </a:r>
            <a:r>
              <a:rPr lang="en-GB" sz="1600" dirty="0">
                <a:latin typeface="Tahoma" panose="020B0604030504040204" pitchFamily="34" charset="0"/>
                <a:ea typeface="Tahoma" panose="020B0604030504040204" pitchFamily="34" charset="0"/>
                <a:cs typeface="Tahoma" panose="020B0604030504040204" pitchFamily="34" charset="0"/>
              </a:rPr>
              <a:t>computer, laptop, phone, tablet, or printer, scanner etc. that connects to a network.</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9" name="Text">
            <a:extLst>
              <a:ext uri="{FF2B5EF4-FFF2-40B4-BE49-F238E27FC236}">
                <a16:creationId xmlns:a16="http://schemas.microsoft.com/office/drawing/2014/main" id="{EA6075E2-F597-84CA-DFD0-A9B1F47649F2}"/>
              </a:ext>
            </a:extLst>
          </p:cNvPr>
          <p:cNvSpPr txBox="1">
            <a:spLocks/>
          </p:cNvSpPr>
          <p:nvPr/>
        </p:nvSpPr>
        <p:spPr>
          <a:xfrm>
            <a:off x="405444" y="2620397"/>
            <a:ext cx="4340475" cy="110217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dirty="0">
                <a:latin typeface="Tahoma" panose="020B0604030504040204" pitchFamily="34" charset="0"/>
                <a:ea typeface="Tahoma" panose="020B0604030504040204" pitchFamily="34" charset="0"/>
                <a:cs typeface="Tahoma" panose="020B0604030504040204" pitchFamily="34" charset="0"/>
              </a:rPr>
              <a:t>Q2: </a:t>
            </a:r>
            <a:r>
              <a:rPr lang="en-US" sz="1600" dirty="0">
                <a:latin typeface="Tahoma" panose="020B0604030504040204" pitchFamily="34" charset="0"/>
                <a:ea typeface="Tahoma" panose="020B0604030504040204" pitchFamily="34" charset="0"/>
                <a:cs typeface="Tahoma" panose="020B0604030504040204" pitchFamily="34" charset="0"/>
              </a:rPr>
              <a:t>A  </a:t>
            </a:r>
            <a:r>
              <a:rPr lang="en-US" sz="1600" b="1" dirty="0">
                <a:latin typeface="Tahoma" panose="020B0604030504040204" pitchFamily="34" charset="0"/>
                <a:ea typeface="Tahoma" panose="020B0604030504040204" pitchFamily="34" charset="0"/>
                <a:cs typeface="Tahoma" panose="020B0604030504040204" pitchFamily="34" charset="0"/>
              </a:rPr>
              <a:t>n _ _ _ _ _ _ </a:t>
            </a:r>
            <a:r>
              <a:rPr lang="en-GB" sz="1600" dirty="0">
                <a:latin typeface="Tahoma" panose="020B0604030504040204" pitchFamily="34" charset="0"/>
                <a:ea typeface="Tahoma" panose="020B0604030504040204" pitchFamily="34" charset="0"/>
                <a:cs typeface="Tahoma" panose="020B0604030504040204" pitchFamily="34" charset="0"/>
              </a:rPr>
              <a:t>is two or more computers (or other client devices) connected to share data</a:t>
            </a:r>
            <a:r>
              <a:rPr lang="en-US" sz="1600" dirty="0">
                <a:latin typeface="Tahoma" panose="020B0604030504040204" pitchFamily="34" charset="0"/>
                <a:ea typeface="Tahoma" panose="020B0604030504040204" pitchFamily="34" charset="0"/>
                <a:cs typeface="Tahoma" panose="020B0604030504040204" pitchFamily="34" charset="0"/>
              </a:rPr>
              <a:t>.</a:t>
            </a:r>
          </a:p>
        </p:txBody>
      </p:sp>
      <p:sp>
        <p:nvSpPr>
          <p:cNvPr id="10" name="Text">
            <a:extLst>
              <a:ext uri="{FF2B5EF4-FFF2-40B4-BE49-F238E27FC236}">
                <a16:creationId xmlns:a16="http://schemas.microsoft.com/office/drawing/2014/main" id="{2923557D-0B47-E10D-4F0B-4421FC4BB890}"/>
              </a:ext>
            </a:extLst>
          </p:cNvPr>
          <p:cNvSpPr txBox="1">
            <a:spLocks/>
          </p:cNvSpPr>
          <p:nvPr/>
        </p:nvSpPr>
        <p:spPr>
          <a:xfrm>
            <a:off x="4892842" y="1340868"/>
            <a:ext cx="4282296" cy="110217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dirty="0">
                <a:latin typeface="Tahoma" panose="020B0604030504040204" pitchFamily="34" charset="0"/>
                <a:ea typeface="Tahoma" panose="020B0604030504040204" pitchFamily="34" charset="0"/>
                <a:cs typeface="Tahoma" panose="020B0604030504040204" pitchFamily="34" charset="0"/>
              </a:rPr>
              <a:t>Q4: </a:t>
            </a:r>
            <a:r>
              <a:rPr lang="en-US" sz="1600" dirty="0">
                <a:latin typeface="Tahoma" panose="020B0604030504040204" pitchFamily="34" charset="0"/>
                <a:ea typeface="Tahoma" panose="020B0604030504040204" pitchFamily="34" charset="0"/>
                <a:cs typeface="Tahoma" panose="020B0604030504040204" pitchFamily="34" charset="0"/>
              </a:rPr>
              <a:t>A  </a:t>
            </a:r>
            <a:r>
              <a:rPr lang="en-US" sz="1600" b="1" dirty="0">
                <a:latin typeface="Tahoma" panose="020B0604030504040204" pitchFamily="34" charset="0"/>
                <a:ea typeface="Tahoma" panose="020B0604030504040204" pitchFamily="34" charset="0"/>
                <a:cs typeface="Tahoma" panose="020B0604030504040204" pitchFamily="34" charset="0"/>
              </a:rPr>
              <a:t>s _ _ _ _ _  </a:t>
            </a:r>
            <a:r>
              <a:rPr lang="en-US" sz="1600" dirty="0">
                <a:latin typeface="Tahoma" panose="020B0604030504040204" pitchFamily="34" charset="0"/>
                <a:ea typeface="Tahoma" panose="020B0604030504040204" pitchFamily="34" charset="0"/>
                <a:cs typeface="Tahoma" panose="020B0604030504040204" pitchFamily="34" charset="0"/>
              </a:rPr>
              <a:t>is a powerful computer that stores and shares information for other computers to access.</a:t>
            </a:r>
          </a:p>
        </p:txBody>
      </p:sp>
      <p:pic>
        <p:nvPicPr>
          <p:cNvPr id="15" name="flash-questionmark">
            <a:extLst>
              <a:ext uri="{FF2B5EF4-FFF2-40B4-BE49-F238E27FC236}">
                <a16:creationId xmlns:a16="http://schemas.microsoft.com/office/drawing/2014/main" id="{744BBFF0-28CE-61AB-CCAB-4752A61F274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380172">
            <a:off x="9280989" y="3623541"/>
            <a:ext cx="2397172" cy="2050914"/>
          </a:xfrm>
          <a:prstGeom prst="rect">
            <a:avLst/>
          </a:prstGeom>
        </p:spPr>
      </p:pic>
      <p:sp>
        <p:nvSpPr>
          <p:cNvPr id="2" name="Text">
            <a:extLst>
              <a:ext uri="{FF2B5EF4-FFF2-40B4-BE49-F238E27FC236}">
                <a16:creationId xmlns:a16="http://schemas.microsoft.com/office/drawing/2014/main" id="{1C1A0534-EBBA-060D-8ED6-E3C40E1A3110}"/>
              </a:ext>
            </a:extLst>
          </p:cNvPr>
          <p:cNvSpPr txBox="1">
            <a:spLocks/>
          </p:cNvSpPr>
          <p:nvPr/>
        </p:nvSpPr>
        <p:spPr>
          <a:xfrm>
            <a:off x="4892841" y="2620397"/>
            <a:ext cx="4282296" cy="110217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dirty="0">
                <a:latin typeface="Tahoma" panose="020B0604030504040204" pitchFamily="34" charset="0"/>
                <a:ea typeface="Tahoma" panose="020B0604030504040204" pitchFamily="34" charset="0"/>
                <a:cs typeface="Tahoma" panose="020B0604030504040204" pitchFamily="34" charset="0"/>
              </a:rPr>
              <a:t>Q5: </a:t>
            </a:r>
            <a:r>
              <a:rPr lang="en-US" sz="1600" dirty="0">
                <a:latin typeface="Tahoma" panose="020B0604030504040204" pitchFamily="34" charset="0"/>
                <a:ea typeface="Tahoma" panose="020B0604030504040204" pitchFamily="34" charset="0"/>
                <a:cs typeface="Tahoma" panose="020B0604030504040204" pitchFamily="34" charset="0"/>
              </a:rPr>
              <a:t>The  </a:t>
            </a:r>
            <a:r>
              <a:rPr lang="en-US" sz="1600" b="1" dirty="0">
                <a:latin typeface="Tahoma" panose="020B0604030504040204" pitchFamily="34" charset="0"/>
                <a:ea typeface="Tahoma" panose="020B0604030504040204" pitchFamily="34" charset="0"/>
                <a:cs typeface="Tahoma" panose="020B0604030504040204" pitchFamily="34" charset="0"/>
              </a:rPr>
              <a:t>W _ _ _ _  W _ _ _  W _ _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dirty="0">
                <a:latin typeface="Tahoma" panose="020B0604030504040204" pitchFamily="34" charset="0"/>
                <a:ea typeface="Tahoma" panose="020B0604030504040204" pitchFamily="34" charset="0"/>
                <a:cs typeface="Tahoma" panose="020B0604030504040204" pitchFamily="34" charset="0"/>
              </a:rPr>
              <a:t>is a collection of webpages found on</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dirty="0">
                <a:latin typeface="Tahoma" panose="020B0604030504040204" pitchFamily="34" charset="0"/>
                <a:ea typeface="Tahoma" panose="020B0604030504040204" pitchFamily="34" charset="0"/>
                <a:cs typeface="Tahoma" panose="020B0604030504040204" pitchFamily="34" charset="0"/>
              </a:rPr>
              <a:t>the internet.</a:t>
            </a:r>
          </a:p>
        </p:txBody>
      </p:sp>
      <p:sp>
        <p:nvSpPr>
          <p:cNvPr id="3" name="Text">
            <a:extLst>
              <a:ext uri="{FF2B5EF4-FFF2-40B4-BE49-F238E27FC236}">
                <a16:creationId xmlns:a16="http://schemas.microsoft.com/office/drawing/2014/main" id="{412AF825-2BBC-EBA8-7E04-5101E4E6FFA5}"/>
              </a:ext>
            </a:extLst>
          </p:cNvPr>
          <p:cNvSpPr txBox="1">
            <a:spLocks/>
          </p:cNvSpPr>
          <p:nvPr/>
        </p:nvSpPr>
        <p:spPr>
          <a:xfrm>
            <a:off x="4892841" y="3904211"/>
            <a:ext cx="4299904" cy="110217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dirty="0">
                <a:latin typeface="Tahoma" panose="020B0604030504040204" pitchFamily="34" charset="0"/>
                <a:ea typeface="Tahoma" panose="020B0604030504040204" pitchFamily="34" charset="0"/>
                <a:cs typeface="Tahoma" panose="020B0604030504040204" pitchFamily="34" charset="0"/>
              </a:rPr>
              <a:t>Q6: </a:t>
            </a:r>
            <a:r>
              <a:rPr lang="en-US" sz="1600" dirty="0">
                <a:latin typeface="Tahoma" panose="020B0604030504040204" pitchFamily="34" charset="0"/>
                <a:ea typeface="Tahoma" panose="020B0604030504040204" pitchFamily="34" charset="0"/>
                <a:cs typeface="Tahoma" panose="020B0604030504040204" pitchFamily="34" charset="0"/>
              </a:rPr>
              <a:t>A  </a:t>
            </a:r>
            <a:r>
              <a:rPr lang="en-US" sz="1600" b="1" dirty="0">
                <a:latin typeface="Tahoma" panose="020B0604030504040204" pitchFamily="34" charset="0"/>
                <a:ea typeface="Tahoma" panose="020B0604030504040204" pitchFamily="34" charset="0"/>
                <a:cs typeface="Tahoma" panose="020B0604030504040204" pitchFamily="34" charset="0"/>
              </a:rPr>
              <a:t>d _ _ _  c _ _ _ _ _  </a:t>
            </a:r>
            <a:r>
              <a:rPr lang="en-US" sz="1600" dirty="0">
                <a:latin typeface="Tahoma" panose="020B0604030504040204" pitchFamily="34" charset="0"/>
                <a:ea typeface="Tahoma" panose="020B0604030504040204" pitchFamily="34" charset="0"/>
                <a:cs typeface="Tahoma" panose="020B0604030504040204" pitchFamily="34" charset="0"/>
              </a:rPr>
              <a:t>is a large building filled with servers that store and process data.</a:t>
            </a:r>
          </a:p>
        </p:txBody>
      </p:sp>
    </p:spTree>
    <p:extLst>
      <p:ext uri="{BB962C8B-B14F-4D97-AF65-F5344CB8AC3E}">
        <p14:creationId xmlns:p14="http://schemas.microsoft.com/office/powerpoint/2010/main" val="125134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49" presetClass="entr" presetSubtype="0" decel="10000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p:cTn id="9" dur="500" fill="hold"/>
                                        <p:tgtEl>
                                          <p:spTgt spid="15"/>
                                        </p:tgtEl>
                                        <p:attrNameLst>
                                          <p:attrName>ppt_w</p:attrName>
                                        </p:attrNameLst>
                                      </p:cBhvr>
                                      <p:tavLst>
                                        <p:tav tm="0">
                                          <p:val>
                                            <p:fltVal val="0"/>
                                          </p:val>
                                        </p:tav>
                                        <p:tav tm="100000">
                                          <p:val>
                                            <p:strVal val="#ppt_w"/>
                                          </p:val>
                                        </p:tav>
                                      </p:tavLst>
                                    </p:anim>
                                    <p:anim calcmode="lin" valueType="num">
                                      <p:cBhvr>
                                        <p:cTn id="10" dur="500" fill="hold"/>
                                        <p:tgtEl>
                                          <p:spTgt spid="15"/>
                                        </p:tgtEl>
                                        <p:attrNameLst>
                                          <p:attrName>ppt_h</p:attrName>
                                        </p:attrNameLst>
                                      </p:cBhvr>
                                      <p:tavLst>
                                        <p:tav tm="0">
                                          <p:val>
                                            <p:fltVal val="0"/>
                                          </p:val>
                                        </p:tav>
                                        <p:tav tm="100000">
                                          <p:val>
                                            <p:strVal val="#ppt_h"/>
                                          </p:val>
                                        </p:tav>
                                      </p:tavLst>
                                    </p:anim>
                                    <p:anim calcmode="lin" valueType="num">
                                      <p:cBhvr>
                                        <p:cTn id="11" dur="500" fill="hold"/>
                                        <p:tgtEl>
                                          <p:spTgt spid="15"/>
                                        </p:tgtEl>
                                        <p:attrNameLst>
                                          <p:attrName>style.rotation</p:attrName>
                                        </p:attrNameLst>
                                      </p:cBhvr>
                                      <p:tavLst>
                                        <p:tav tm="0">
                                          <p:val>
                                            <p:fltVal val="360"/>
                                          </p:val>
                                        </p:tav>
                                        <p:tav tm="100000">
                                          <p:val>
                                            <p:fltVal val="0"/>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585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9E8DF5D-E107-E0A9-0E47-EEFC1D6788D9}"/>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AAC999DA-DF8D-A7EC-C246-5C6338D7CBFA}"/>
              </a:ext>
            </a:extLst>
          </p:cNvPr>
          <p:cNvSpPr txBox="1">
            <a:spLocks/>
          </p:cNvSpPr>
          <p:nvPr/>
        </p:nvSpPr>
        <p:spPr>
          <a:xfrm>
            <a:off x="407999" y="462435"/>
            <a:ext cx="2735252" cy="862114"/>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SUPERHERO SKILL: DATA DELIVERY</a:t>
            </a:r>
            <a:endParaRPr lang="en-US" dirty="0"/>
          </a:p>
        </p:txBody>
      </p:sp>
      <p:sp>
        <p:nvSpPr>
          <p:cNvPr id="3" name="Text">
            <a:extLst>
              <a:ext uri="{FF2B5EF4-FFF2-40B4-BE49-F238E27FC236}">
                <a16:creationId xmlns:a16="http://schemas.microsoft.com/office/drawing/2014/main" id="{BC3500EE-E6CA-B2BB-C82F-98CBA953D7BD}"/>
              </a:ext>
            </a:extLst>
          </p:cNvPr>
          <p:cNvSpPr txBox="1">
            <a:spLocks/>
          </p:cNvSpPr>
          <p:nvPr/>
        </p:nvSpPr>
        <p:spPr>
          <a:xfrm>
            <a:off x="407987" y="1324549"/>
            <a:ext cx="2735263" cy="4696776"/>
          </a:xfrm>
          <a:prstGeom prst="rect">
            <a:avLst/>
          </a:prstGeom>
          <a:solidFill>
            <a:schemeClr val="bg1"/>
          </a:solidFill>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This is a home</a:t>
            </a:r>
            <a:b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WiFi</a:t>
            </a: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network.</a:t>
            </a:r>
            <a:endPar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Katie uses her phone</a:t>
            </a:r>
            <a:b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to search online.</a:t>
            </a:r>
          </a:p>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The router finds the</a:t>
            </a:r>
            <a:b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data and sends it to the right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client device</a:t>
            </a: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It does this using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MAC addresses</a:t>
            </a: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 – each device has a unique one.</a:t>
            </a:r>
          </a:p>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So, the data goes to Katie’s phone, not</a:t>
            </a:r>
            <a:b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Az’s laptop.</a:t>
            </a:r>
          </a:p>
          <a:p>
            <a:pPr marL="0" indent="0">
              <a:spcBef>
                <a:spcPts val="500"/>
              </a:spcBef>
              <a:buNone/>
            </a:pPr>
            <a:endParaRPr lang="en-US" sz="1600" b="0" dirty="0">
              <a:latin typeface="Tahoma" panose="020B0604030504040204" pitchFamily="34" charset="0"/>
              <a:ea typeface="Tahoma" panose="020B0604030504040204" pitchFamily="34" charset="0"/>
              <a:cs typeface="Tahoma" panose="020B0604030504040204" pitchFamily="34" charset="0"/>
            </a:endParaRPr>
          </a:p>
          <a:p>
            <a:pPr marL="0" indent="0">
              <a:spcBef>
                <a:spcPts val="500"/>
              </a:spcBef>
              <a:buNone/>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But, how does data travel from one place to another?</a:t>
            </a:r>
          </a:p>
        </p:txBody>
      </p:sp>
      <p:sp>
        <p:nvSpPr>
          <p:cNvPr id="6" name="comic-frame">
            <a:extLst>
              <a:ext uri="{FF2B5EF4-FFF2-40B4-BE49-F238E27FC236}">
                <a16:creationId xmlns:a16="http://schemas.microsoft.com/office/drawing/2014/main" id="{88C3F4D2-9770-41D5-BB33-317B91730D10}"/>
              </a:ext>
            </a:extLst>
          </p:cNvPr>
          <p:cNvSpPr/>
          <p:nvPr/>
        </p:nvSpPr>
        <p:spPr>
          <a:xfrm>
            <a:off x="3143250" y="462435"/>
            <a:ext cx="8619194" cy="5558890"/>
          </a:xfrm>
          <a:prstGeom prst="rect">
            <a:avLst/>
          </a:prstGeom>
          <a:blipFill>
            <a:blip r:embed="rId4">
              <a:extLst>
                <a:ext uri="{96DAC541-7B7A-43D3-8B79-37D633B846F1}">
                  <asvg:svgBlip xmlns:asvg="http://schemas.microsoft.com/office/drawing/2016/SVG/main" r:embed="rId5"/>
                </a:ext>
              </a:extLst>
            </a:blip>
            <a:srcRect/>
            <a:stretch>
              <a:fillRect l="-10" r="-10"/>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54E6403-0BCB-9A52-11D9-D4871730ED3E}"/>
              </a:ext>
            </a:extLst>
          </p:cNvPr>
          <p:cNvSpPr/>
          <p:nvPr/>
        </p:nvSpPr>
        <p:spPr>
          <a:xfrm>
            <a:off x="3965425" y="1206195"/>
            <a:ext cx="4261150" cy="4261150"/>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F3F1F17-00BC-B1B7-3705-B01A8C8494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09150" y="2246071"/>
            <a:ext cx="1319444" cy="842536"/>
          </a:xfrm>
          <a:prstGeom prst="rect">
            <a:avLst/>
          </a:prstGeom>
        </p:spPr>
      </p:pic>
      <p:pic>
        <p:nvPicPr>
          <p:cNvPr id="10" name="Graphic 9">
            <a:extLst>
              <a:ext uri="{FF2B5EF4-FFF2-40B4-BE49-F238E27FC236}">
                <a16:creationId xmlns:a16="http://schemas.microsoft.com/office/drawing/2014/main" id="{9B028DF3-D5C2-86B9-A059-6AD912AEBC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14503" y="3634586"/>
            <a:ext cx="508737" cy="780064"/>
          </a:xfrm>
          <a:prstGeom prst="rect">
            <a:avLst/>
          </a:prstGeom>
        </p:spPr>
      </p:pic>
      <p:pic>
        <p:nvPicPr>
          <p:cNvPr id="14" name="Graphic 13">
            <a:extLst>
              <a:ext uri="{FF2B5EF4-FFF2-40B4-BE49-F238E27FC236}">
                <a16:creationId xmlns:a16="http://schemas.microsoft.com/office/drawing/2014/main" id="{8C5B0130-0B61-CFBF-72A6-479D1F3454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36439" y="3036184"/>
            <a:ext cx="1233996" cy="501311"/>
          </a:xfrm>
          <a:prstGeom prst="rect">
            <a:avLst/>
          </a:prstGeom>
        </p:spPr>
      </p:pic>
      <p:pic>
        <p:nvPicPr>
          <p:cNvPr id="15" name="Graphic 14">
            <a:extLst>
              <a:ext uri="{FF2B5EF4-FFF2-40B4-BE49-F238E27FC236}">
                <a16:creationId xmlns:a16="http://schemas.microsoft.com/office/drawing/2014/main" id="{B2566FDF-7F60-A4AA-D36C-1D74077BEF0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02804" y="2555144"/>
            <a:ext cx="1457109" cy="525084"/>
          </a:xfrm>
          <a:prstGeom prst="rect">
            <a:avLst/>
          </a:prstGeom>
        </p:spPr>
      </p:pic>
      <p:pic>
        <p:nvPicPr>
          <p:cNvPr id="16" name="Graphic 15">
            <a:extLst>
              <a:ext uri="{FF2B5EF4-FFF2-40B4-BE49-F238E27FC236}">
                <a16:creationId xmlns:a16="http://schemas.microsoft.com/office/drawing/2014/main" id="{AF72FB90-A210-4EF9-CF82-A39AE74A4F0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02804" y="3058833"/>
            <a:ext cx="1457109" cy="525084"/>
          </a:xfrm>
          <a:prstGeom prst="rect">
            <a:avLst/>
          </a:prstGeom>
        </p:spPr>
      </p:pic>
      <p:pic>
        <p:nvPicPr>
          <p:cNvPr id="20" name="Graphic 19">
            <a:extLst>
              <a:ext uri="{FF2B5EF4-FFF2-40B4-BE49-F238E27FC236}">
                <a16:creationId xmlns:a16="http://schemas.microsoft.com/office/drawing/2014/main" id="{5BA52A78-007B-C7DE-316B-32F06E4455D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02804" y="3555464"/>
            <a:ext cx="1457109" cy="525084"/>
          </a:xfrm>
          <a:prstGeom prst="rect">
            <a:avLst/>
          </a:prstGeom>
        </p:spPr>
      </p:pic>
      <p:sp>
        <p:nvSpPr>
          <p:cNvPr id="21" name="Text">
            <a:extLst>
              <a:ext uri="{FF2B5EF4-FFF2-40B4-BE49-F238E27FC236}">
                <a16:creationId xmlns:a16="http://schemas.microsoft.com/office/drawing/2014/main" id="{EB737F71-120E-CA16-50E8-ED0C18F012BF}"/>
              </a:ext>
            </a:extLst>
          </p:cNvPr>
          <p:cNvSpPr txBox="1">
            <a:spLocks/>
          </p:cNvSpPr>
          <p:nvPr/>
        </p:nvSpPr>
        <p:spPr>
          <a:xfrm>
            <a:off x="3748054" y="4046356"/>
            <a:ext cx="1026722" cy="855958"/>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Katie's phone</a:t>
            </a:r>
          </a:p>
        </p:txBody>
      </p:sp>
      <p:sp>
        <p:nvSpPr>
          <p:cNvPr id="22" name="Text">
            <a:extLst>
              <a:ext uri="{FF2B5EF4-FFF2-40B4-BE49-F238E27FC236}">
                <a16:creationId xmlns:a16="http://schemas.microsoft.com/office/drawing/2014/main" id="{DF6AC771-9437-B305-F854-06581DBDDA74}"/>
              </a:ext>
            </a:extLst>
          </p:cNvPr>
          <p:cNvSpPr txBox="1">
            <a:spLocks/>
          </p:cNvSpPr>
          <p:nvPr/>
        </p:nvSpPr>
        <p:spPr>
          <a:xfrm>
            <a:off x="3477792" y="1717488"/>
            <a:ext cx="1033543" cy="855958"/>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Az's laptop</a:t>
            </a:r>
          </a:p>
        </p:txBody>
      </p:sp>
      <p:sp>
        <p:nvSpPr>
          <p:cNvPr id="23" name="Text">
            <a:extLst>
              <a:ext uri="{FF2B5EF4-FFF2-40B4-BE49-F238E27FC236}">
                <a16:creationId xmlns:a16="http://schemas.microsoft.com/office/drawing/2014/main" id="{18042F55-9D36-BD89-0180-9C625C0131EE}"/>
              </a:ext>
            </a:extLst>
          </p:cNvPr>
          <p:cNvSpPr txBox="1">
            <a:spLocks/>
          </p:cNvSpPr>
          <p:nvPr/>
        </p:nvSpPr>
        <p:spPr>
          <a:xfrm>
            <a:off x="6768006" y="3780633"/>
            <a:ext cx="970861" cy="609737"/>
          </a:xfrm>
          <a:prstGeom prst="rect">
            <a:avLst/>
          </a:prstGeom>
          <a:solidFill>
            <a:schemeClr val="bg1"/>
          </a:solidFill>
          <a:ln w="28575">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Router</a:t>
            </a:r>
          </a:p>
        </p:txBody>
      </p:sp>
      <p:sp>
        <p:nvSpPr>
          <p:cNvPr id="24" name="Text">
            <a:extLst>
              <a:ext uri="{FF2B5EF4-FFF2-40B4-BE49-F238E27FC236}">
                <a16:creationId xmlns:a16="http://schemas.microsoft.com/office/drawing/2014/main" id="{640A82CE-59D0-A57E-CE7D-5AE216CC8242}"/>
              </a:ext>
            </a:extLst>
          </p:cNvPr>
          <p:cNvSpPr txBox="1">
            <a:spLocks/>
          </p:cNvSpPr>
          <p:nvPr/>
        </p:nvSpPr>
        <p:spPr>
          <a:xfrm>
            <a:off x="4842566" y="942668"/>
            <a:ext cx="2410871" cy="609737"/>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b="1" dirty="0">
                <a:latin typeface="Tahoma" panose="020B0604030504040204" pitchFamily="34" charset="0"/>
                <a:ea typeface="Tahoma" panose="020B0604030504040204" pitchFamily="34" charset="0"/>
                <a:cs typeface="Tahoma" panose="020B0604030504040204" pitchFamily="34" charset="0"/>
              </a:rPr>
              <a:t>Home </a:t>
            </a:r>
            <a:r>
              <a:rPr lang="en-US" sz="1600" b="1" dirty="0" err="1">
                <a:latin typeface="Tahoma" panose="020B0604030504040204" pitchFamily="34" charset="0"/>
                <a:ea typeface="Tahoma" panose="020B0604030504040204" pitchFamily="34" charset="0"/>
                <a:cs typeface="Tahoma" panose="020B0604030504040204" pitchFamily="34" charset="0"/>
              </a:rPr>
              <a:t>WiFi</a:t>
            </a:r>
            <a:r>
              <a:rPr lang="en-US" sz="1600" b="1" dirty="0">
                <a:latin typeface="Tahoma" panose="020B0604030504040204" pitchFamily="34" charset="0"/>
                <a:ea typeface="Tahoma" panose="020B0604030504040204" pitchFamily="34" charset="0"/>
                <a:cs typeface="Tahoma" panose="020B0604030504040204" pitchFamily="34" charset="0"/>
              </a:rPr>
              <a:t> network</a:t>
            </a:r>
          </a:p>
        </p:txBody>
      </p:sp>
      <p:sp>
        <p:nvSpPr>
          <p:cNvPr id="25" name="Text">
            <a:extLst>
              <a:ext uri="{FF2B5EF4-FFF2-40B4-BE49-F238E27FC236}">
                <a16:creationId xmlns:a16="http://schemas.microsoft.com/office/drawing/2014/main" id="{A20EA774-E35B-4A50-7BC1-93BF304DB775}"/>
              </a:ext>
            </a:extLst>
          </p:cNvPr>
          <p:cNvSpPr txBox="1">
            <a:spLocks/>
          </p:cNvSpPr>
          <p:nvPr/>
        </p:nvSpPr>
        <p:spPr>
          <a:xfrm>
            <a:off x="9039828" y="1684732"/>
            <a:ext cx="1783059" cy="609737"/>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b="1" dirty="0">
                <a:latin typeface="Tahoma" panose="020B0604030504040204" pitchFamily="34" charset="0"/>
                <a:ea typeface="Tahoma" panose="020B0604030504040204" pitchFamily="34" charset="0"/>
                <a:cs typeface="Tahoma" panose="020B0604030504040204" pitchFamily="34" charset="0"/>
              </a:rPr>
              <a:t>Data </a:t>
            </a:r>
            <a:r>
              <a:rPr lang="en-US" sz="1600" b="1" dirty="0" err="1">
                <a:latin typeface="Tahoma" panose="020B0604030504040204" pitchFamily="34" charset="0"/>
                <a:ea typeface="Tahoma" panose="020B0604030504040204" pitchFamily="34" charset="0"/>
                <a:cs typeface="Tahoma" panose="020B0604030504040204" pitchFamily="34" charset="0"/>
              </a:rPr>
              <a:t>centres</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cxnSp>
        <p:nvCxnSpPr>
          <p:cNvPr id="26" name="Straight Connector 25">
            <a:extLst>
              <a:ext uri="{FF2B5EF4-FFF2-40B4-BE49-F238E27FC236}">
                <a16:creationId xmlns:a16="http://schemas.microsoft.com/office/drawing/2014/main" id="{D77B7F21-DB0C-A32A-9958-D034BAF1805B}"/>
              </a:ext>
            </a:extLst>
          </p:cNvPr>
          <p:cNvCxnSpPr>
            <a:cxnSpLocks/>
          </p:cNvCxnSpPr>
          <p:nvPr/>
        </p:nvCxnSpPr>
        <p:spPr>
          <a:xfrm flipH="1">
            <a:off x="5660210" y="3537495"/>
            <a:ext cx="950386" cy="486050"/>
          </a:xfrm>
          <a:prstGeom prst="line">
            <a:avLst/>
          </a:prstGeom>
          <a:ln w="31750">
            <a:solidFill>
              <a:schemeClr val="accent4"/>
            </a:solidFill>
            <a:prstDash val="sysDash"/>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BDA299E-20DF-C9E9-15BC-787403D8FDAE}"/>
              </a:ext>
            </a:extLst>
          </p:cNvPr>
          <p:cNvCxnSpPr>
            <a:cxnSpLocks/>
          </p:cNvCxnSpPr>
          <p:nvPr/>
        </p:nvCxnSpPr>
        <p:spPr>
          <a:xfrm flipH="1" flipV="1">
            <a:off x="5954437" y="2667339"/>
            <a:ext cx="622011" cy="421268"/>
          </a:xfrm>
          <a:prstGeom prst="line">
            <a:avLst/>
          </a:prstGeom>
          <a:ln w="31750">
            <a:solidFill>
              <a:schemeClr val="accent4"/>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A1204B2-1F8C-AF4B-F974-DF759C543D7B}"/>
              </a:ext>
            </a:extLst>
          </p:cNvPr>
          <p:cNvCxnSpPr>
            <a:cxnSpLocks/>
            <a:endCxn id="16" idx="1"/>
          </p:cNvCxnSpPr>
          <p:nvPr/>
        </p:nvCxnSpPr>
        <p:spPr>
          <a:xfrm>
            <a:off x="7870435" y="3307257"/>
            <a:ext cx="1332369" cy="14118"/>
          </a:xfrm>
          <a:prstGeom prst="line">
            <a:avLst/>
          </a:prstGeom>
          <a:ln w="3175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943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26" presetClass="emph" presetSubtype="0" fill="hold" nodeType="afterEffect">
                                  <p:stCondLst>
                                    <p:cond delay="500"/>
                                  </p:stCondLst>
                                  <p:childTnLst>
                                    <p:animEffect transition="out" filter="fade">
                                      <p:cBhvr>
                                        <p:cTn id="10" dur="500" tmFilter="0, 0; .2, .5; .8, .5; 1, 0"/>
                                        <p:tgtEl>
                                          <p:spTgt spid="26"/>
                                        </p:tgtEl>
                                      </p:cBhvr>
                                    </p:animEffect>
                                    <p:animScale>
                                      <p:cBhvr>
                                        <p:cTn id="11" dur="250" autoRev="1" fill="hold"/>
                                        <p:tgtEl>
                                          <p:spTgt spid="26"/>
                                        </p:tgtEl>
                                      </p:cBhvr>
                                      <p:by x="105000" y="105000"/>
                                    </p:animScale>
                                  </p:childTnLst>
                                </p:cTn>
                              </p:par>
                            </p:childTnLst>
                          </p:cTn>
                        </p:par>
                        <p:par>
                          <p:cTn id="12" fill="hold">
                            <p:stCondLst>
                              <p:cond delay="1500"/>
                            </p:stCondLst>
                            <p:childTnLst>
                              <p:par>
                                <p:cTn id="13" presetID="26" presetClass="emph" presetSubtype="0" fill="hold" nodeType="after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28"/>
                                        </p:tgtEl>
                                        <p:attrNameLst>
                                          <p:attrName>style.visibility</p:attrName>
                                        </p:attrNameLst>
                                      </p:cBhvr>
                                      <p:to>
                                        <p:strVal val="visible"/>
                                      </p:to>
                                    </p:set>
                                  </p:childTnLst>
                                </p:cTn>
                              </p:par>
                            </p:childTnLst>
                          </p:cTn>
                        </p:par>
                        <p:par>
                          <p:cTn id="19" fill="hold">
                            <p:stCondLst>
                              <p:cond delay="2500"/>
                            </p:stCondLst>
                            <p:childTnLst>
                              <p:par>
                                <p:cTn id="20" presetID="26" presetClass="emph" presetSubtype="0" fill="hold" nodeType="afterEffect">
                                  <p:stCondLst>
                                    <p:cond delay="500"/>
                                  </p:stCondLst>
                                  <p:childTnLst>
                                    <p:animEffect transition="out" filter="fade">
                                      <p:cBhvr>
                                        <p:cTn id="21" dur="500" tmFilter="0, 0; .2, .5; .8, .5; 1, 0"/>
                                        <p:tgtEl>
                                          <p:spTgt spid="15"/>
                                        </p:tgtEl>
                                      </p:cBhvr>
                                    </p:animEffect>
                                    <p:animScale>
                                      <p:cBhvr>
                                        <p:cTn id="22" dur="250" autoRev="1" fill="hold"/>
                                        <p:tgtEl>
                                          <p:spTgt spid="15"/>
                                        </p:tgtEl>
                                      </p:cBhvr>
                                      <p:by x="105000" y="105000"/>
                                    </p:animScale>
                                  </p:childTnLst>
                                </p:cTn>
                              </p:par>
                              <p:par>
                                <p:cTn id="23" presetID="26" presetClass="emph" presetSubtype="0" fill="hold" nodeType="withEffect">
                                  <p:stCondLst>
                                    <p:cond delay="500"/>
                                  </p:stCondLst>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par>
                                <p:cTn id="26" presetID="26" presetClass="emph" presetSubtype="0" fill="hold" nodeType="withEffect">
                                  <p:stCondLst>
                                    <p:cond delay="500"/>
                                  </p:stCondLst>
                                  <p:childTnLst>
                                    <p:animEffect transition="out" filter="fade">
                                      <p:cBhvr>
                                        <p:cTn id="27" dur="500" tmFilter="0, 0; .2, .5; .8, .5; 1, 0"/>
                                        <p:tgtEl>
                                          <p:spTgt spid="20"/>
                                        </p:tgtEl>
                                      </p:cBhvr>
                                    </p:animEffect>
                                    <p:animScale>
                                      <p:cBhvr>
                                        <p:cTn id="28" dur="250" autoRev="1" fill="hold"/>
                                        <p:tgtEl>
                                          <p:spTgt spid="20"/>
                                        </p:tgtEl>
                                      </p:cBhvr>
                                      <p:by x="105000" y="105000"/>
                                    </p:animScale>
                                  </p:childTnLst>
                                </p:cTn>
                              </p:par>
                            </p:childTnLst>
                          </p:cTn>
                        </p:par>
                        <p:par>
                          <p:cTn id="29" fill="hold">
                            <p:stCondLst>
                              <p:cond delay="3500"/>
                            </p:stCondLst>
                            <p:childTnLst>
                              <p:par>
                                <p:cTn id="30" presetID="26" presetClass="emph" presetSubtype="0" fill="hold" nodeType="afterEffect">
                                  <p:stCondLst>
                                    <p:cond delay="0"/>
                                  </p:stCondLst>
                                  <p:childTnLst>
                                    <p:animEffect transition="out" filter="fade">
                                      <p:cBhvr>
                                        <p:cTn id="31" dur="500" tmFilter="0, 0; .2, .5; .8, .5; 1, 0"/>
                                        <p:tgtEl>
                                          <p:spTgt spid="28"/>
                                        </p:tgtEl>
                                      </p:cBhvr>
                                    </p:animEffect>
                                    <p:animScale>
                                      <p:cBhvr>
                                        <p:cTn id="32" dur="250" autoRev="1" fill="hold"/>
                                        <p:tgtEl>
                                          <p:spTgt spid="28"/>
                                        </p:tgtEl>
                                      </p:cBhvr>
                                      <p:by x="105000" y="105000"/>
                                    </p:animScale>
                                  </p:childTnLst>
                                </p:cTn>
                              </p:par>
                            </p:childTnLst>
                          </p:cTn>
                        </p:par>
                        <p:par>
                          <p:cTn id="33" fill="hold">
                            <p:stCondLst>
                              <p:cond delay="4000"/>
                            </p:stCondLst>
                            <p:childTnLst>
                              <p:par>
                                <p:cTn id="34" presetID="26" presetClass="emph" presetSubtype="0" fill="hold" nodeType="afterEffect">
                                  <p:stCondLst>
                                    <p:cond delay="50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cTn>
                              </p:par>
                            </p:childTnLst>
                          </p:cTn>
                        </p:par>
                        <p:par>
                          <p:cTn id="37" fill="hold">
                            <p:stCondLst>
                              <p:cond delay="5000"/>
                            </p:stCondLst>
                            <p:childTnLst>
                              <p:par>
                                <p:cTn id="38" presetID="26" presetClass="emph" presetSubtype="0" fill="hold" nodeType="afterEffect">
                                  <p:stCondLst>
                                    <p:cond delay="500"/>
                                  </p:stCondLst>
                                  <p:childTnLst>
                                    <p:animEffect transition="out" filter="fade">
                                      <p:cBhvr>
                                        <p:cTn id="39" dur="500" tmFilter="0, 0; .2, .5; .8, .5; 1, 0"/>
                                        <p:tgtEl>
                                          <p:spTgt spid="26"/>
                                        </p:tgtEl>
                                      </p:cBhvr>
                                    </p:animEffect>
                                    <p:animScale>
                                      <p:cBhvr>
                                        <p:cTn id="40" dur="250" autoRev="1" fill="hold"/>
                                        <p:tgtEl>
                                          <p:spTgt spid="26"/>
                                        </p:tgtEl>
                                      </p:cBhvr>
                                      <p:by x="105000" y="105000"/>
                                    </p:animScale>
                                  </p:childTnLst>
                                </p:cTn>
                              </p:par>
                            </p:childTnLst>
                          </p:cTn>
                        </p:par>
                        <p:par>
                          <p:cTn id="41" fill="hold">
                            <p:stCondLst>
                              <p:cond delay="6000"/>
                            </p:stCondLst>
                            <p:childTnLst>
                              <p:par>
                                <p:cTn id="42" presetID="26" presetClass="emph" presetSubtype="0" fill="hold" nodeType="afterEffect">
                                  <p:stCondLst>
                                    <p:cond delay="500"/>
                                  </p:stCondLst>
                                  <p:childTnLst>
                                    <p:animEffect transition="out" filter="fade">
                                      <p:cBhvr>
                                        <p:cTn id="43" dur="500" tmFilter="0, 0; .2, .5; .8, .5; 1, 0"/>
                                        <p:tgtEl>
                                          <p:spTgt spid="10"/>
                                        </p:tgtEl>
                                      </p:cBhvr>
                                    </p:animEffect>
                                    <p:animScale>
                                      <p:cBhvr>
                                        <p:cTn id="44"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A43D726-0D72-9AC5-AB83-F16E363DF10F}"/>
            </a:ext>
          </a:extLst>
        </p:cNvPr>
        <p:cNvGrpSpPr/>
        <p:nvPr/>
      </p:nvGrpSpPr>
      <p:grpSpPr>
        <a:xfrm>
          <a:off x="0" y="0"/>
          <a:ext cx="0" cy="0"/>
          <a:chOff x="0" y="0"/>
          <a:chExt cx="0" cy="0"/>
        </a:xfrm>
      </p:grpSpPr>
      <p:sp>
        <p:nvSpPr>
          <p:cNvPr id="2" name="comic-frame">
            <a:extLst>
              <a:ext uri="{FF2B5EF4-FFF2-40B4-BE49-F238E27FC236}">
                <a16:creationId xmlns:a16="http://schemas.microsoft.com/office/drawing/2014/main" id="{677D2F20-A51B-AD74-CD46-84D9F9E033B3}"/>
              </a:ext>
            </a:extLst>
          </p:cNvPr>
          <p:cNvSpPr/>
          <p:nvPr/>
        </p:nvSpPr>
        <p:spPr>
          <a:xfrm>
            <a:off x="3143250" y="462435"/>
            <a:ext cx="8619194" cy="5558890"/>
          </a:xfrm>
          <a:prstGeom prst="rect">
            <a:avLst/>
          </a:prstGeom>
          <a:blipFill>
            <a:blip r:embed="rId4">
              <a:extLst>
                <a:ext uri="{96DAC541-7B7A-43D3-8B79-37D633B846F1}">
                  <asvg:svgBlip xmlns:asvg="http://schemas.microsoft.com/office/drawing/2016/SVG/main" r:embed="rId5"/>
                </a:ext>
              </a:extLst>
            </a:blip>
            <a:srcRect/>
            <a:stretch>
              <a:fillRect l="-10" r="-10"/>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4D211DF5-3A4B-98A2-3A99-5B01E1065E23}"/>
              </a:ext>
            </a:extLst>
          </p:cNvPr>
          <p:cNvSpPr txBox="1">
            <a:spLocks/>
          </p:cNvSpPr>
          <p:nvPr/>
        </p:nvSpPr>
        <p:spPr>
          <a:xfrm>
            <a:off x="407999" y="462435"/>
            <a:ext cx="2735251" cy="1111413"/>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SUPERHERO</a:t>
            </a:r>
            <a:br>
              <a:rPr lang="en-US" dirty="0"/>
            </a:br>
            <a:r>
              <a:rPr lang="en-US" dirty="0"/>
              <a:t>SKILL: TALKING</a:t>
            </a:r>
            <a:br>
              <a:rPr lang="en-US" dirty="0"/>
            </a:br>
            <a:r>
              <a:rPr lang="en-US" dirty="0"/>
              <a:t>IN BINARY</a:t>
            </a:r>
          </a:p>
        </p:txBody>
      </p:sp>
      <p:sp>
        <p:nvSpPr>
          <p:cNvPr id="7" name="Text">
            <a:extLst>
              <a:ext uri="{FF2B5EF4-FFF2-40B4-BE49-F238E27FC236}">
                <a16:creationId xmlns:a16="http://schemas.microsoft.com/office/drawing/2014/main" id="{BA561501-1AF7-23F5-4A72-BEFE3552A2BF}"/>
              </a:ext>
            </a:extLst>
          </p:cNvPr>
          <p:cNvSpPr txBox="1">
            <a:spLocks/>
          </p:cNvSpPr>
          <p:nvPr/>
        </p:nvSpPr>
        <p:spPr>
          <a:xfrm>
            <a:off x="407987" y="1573848"/>
            <a:ext cx="2735252" cy="1471511"/>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When computers</a:t>
            </a:r>
            <a:b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process, store or send data, they turn it into a series of 1s and 0s – this is called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binary</a:t>
            </a: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9" name="Text">
            <a:extLst>
              <a:ext uri="{FF2B5EF4-FFF2-40B4-BE49-F238E27FC236}">
                <a16:creationId xmlns:a16="http://schemas.microsoft.com/office/drawing/2014/main" id="{4114744D-407A-6094-8ADA-035D42A86338}"/>
              </a:ext>
            </a:extLst>
          </p:cNvPr>
          <p:cNvSpPr txBox="1">
            <a:spLocks/>
          </p:cNvSpPr>
          <p:nvPr/>
        </p:nvSpPr>
        <p:spPr>
          <a:xfrm>
            <a:off x="407987" y="3045359"/>
            <a:ext cx="2735252" cy="2975966"/>
          </a:xfrm>
          <a:prstGeom prst="rect">
            <a:avLst/>
          </a:prstGeom>
          <a:solidFill>
            <a:schemeClr val="bg1"/>
          </a:solidFill>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For example, the letter</a:t>
            </a:r>
            <a:b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a:t>
            </a: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 is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1010 </a:t>
            </a: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in binary. </a:t>
            </a:r>
          </a:p>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It's hard to imagine,</a:t>
            </a:r>
            <a:b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but computers even turn pictures, sounds and videos into binary!</a:t>
            </a:r>
          </a:p>
          <a:p>
            <a:pPr marL="0" indent="0">
              <a:spcBef>
                <a:spcPts val="500"/>
              </a:spcBef>
              <a:buNone/>
            </a:pP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When we need the data, the computer changes</a:t>
            </a:r>
            <a:b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b="0" dirty="0">
                <a:solidFill>
                  <a:schemeClr val="tx1"/>
                </a:solidFill>
                <a:latin typeface="Tahoma" panose="020B0604030504040204" pitchFamily="34" charset="0"/>
                <a:ea typeface="Tahoma" panose="020B0604030504040204" pitchFamily="34" charset="0"/>
                <a:cs typeface="Tahoma" panose="020B0604030504040204" pitchFamily="34" charset="0"/>
              </a:rPr>
              <a:t>it back.</a:t>
            </a:r>
          </a:p>
        </p:txBody>
      </p:sp>
      <p:sp>
        <p:nvSpPr>
          <p:cNvPr id="3" name="Oval 2">
            <a:extLst>
              <a:ext uri="{FF2B5EF4-FFF2-40B4-BE49-F238E27FC236}">
                <a16:creationId xmlns:a16="http://schemas.microsoft.com/office/drawing/2014/main" id="{5640F7BF-5039-8789-AD12-2EBB2CF803B9}"/>
              </a:ext>
            </a:extLst>
          </p:cNvPr>
          <p:cNvSpPr/>
          <p:nvPr/>
        </p:nvSpPr>
        <p:spPr>
          <a:xfrm>
            <a:off x="5290326" y="1100202"/>
            <a:ext cx="4261150" cy="4261150"/>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C01164CE-0B07-4EFF-BD04-82A1889193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22872" y="2537677"/>
            <a:ext cx="662192" cy="1015362"/>
          </a:xfrm>
          <a:prstGeom prst="rect">
            <a:avLst/>
          </a:prstGeom>
        </p:spPr>
      </p:pic>
      <p:pic>
        <p:nvPicPr>
          <p:cNvPr id="8" name="Graphic 7">
            <a:extLst>
              <a:ext uri="{FF2B5EF4-FFF2-40B4-BE49-F238E27FC236}">
                <a16:creationId xmlns:a16="http://schemas.microsoft.com/office/drawing/2014/main" id="{34F688BD-F8B0-F761-CAFC-4490B19D80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64817" y="2740490"/>
            <a:ext cx="1500891" cy="609737"/>
          </a:xfrm>
          <a:prstGeom prst="rect">
            <a:avLst/>
          </a:prstGeom>
        </p:spPr>
      </p:pic>
      <p:sp>
        <p:nvSpPr>
          <p:cNvPr id="14" name="Text">
            <a:extLst>
              <a:ext uri="{FF2B5EF4-FFF2-40B4-BE49-F238E27FC236}">
                <a16:creationId xmlns:a16="http://schemas.microsoft.com/office/drawing/2014/main" id="{F090B52A-AD7F-C108-512F-D9722A23CC62}"/>
              </a:ext>
            </a:extLst>
          </p:cNvPr>
          <p:cNvSpPr txBox="1">
            <a:spLocks/>
          </p:cNvSpPr>
          <p:nvPr/>
        </p:nvSpPr>
        <p:spPr>
          <a:xfrm>
            <a:off x="5290315" y="3895750"/>
            <a:ext cx="1428168" cy="920078"/>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b="1" dirty="0">
                <a:latin typeface="Tahoma" panose="020B0604030504040204" pitchFamily="34" charset="0"/>
                <a:ea typeface="Tahoma" panose="020B0604030504040204" pitchFamily="34" charset="0"/>
                <a:cs typeface="Tahoma" panose="020B0604030504040204" pitchFamily="34" charset="0"/>
              </a:rPr>
              <a:t>Text</a:t>
            </a:r>
          </a:p>
          <a:p>
            <a:pPr marL="7938" lvl="3" indent="0" algn="ctr">
              <a:lnSpc>
                <a:spcPct val="100000"/>
              </a:lnSpc>
              <a:buNone/>
            </a:pPr>
            <a:r>
              <a:rPr lang="en-US" sz="1600" dirty="0">
                <a:latin typeface="Tahoma" panose="020B0604030504040204" pitchFamily="34" charset="0"/>
                <a:ea typeface="Tahoma" panose="020B0604030504040204" pitchFamily="34" charset="0"/>
                <a:cs typeface="Tahoma" panose="020B0604030504040204" pitchFamily="34" charset="0"/>
              </a:rPr>
              <a:t>Can…</a:t>
            </a:r>
          </a:p>
        </p:txBody>
      </p:sp>
      <p:sp>
        <p:nvSpPr>
          <p:cNvPr id="16" name="Text">
            <a:extLst>
              <a:ext uri="{FF2B5EF4-FFF2-40B4-BE49-F238E27FC236}">
                <a16:creationId xmlns:a16="http://schemas.microsoft.com/office/drawing/2014/main" id="{B4F9EE41-958D-F73D-3B9B-0750078C7547}"/>
              </a:ext>
            </a:extLst>
          </p:cNvPr>
          <p:cNvSpPr txBox="1">
            <a:spLocks/>
          </p:cNvSpPr>
          <p:nvPr/>
        </p:nvSpPr>
        <p:spPr>
          <a:xfrm>
            <a:off x="7320529" y="3895750"/>
            <a:ext cx="2663259" cy="920078"/>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b="1" dirty="0">
                <a:latin typeface="Tahoma" panose="020B0604030504040204" pitchFamily="34" charset="0"/>
                <a:ea typeface="Tahoma" panose="020B0604030504040204" pitchFamily="34" charset="0"/>
                <a:cs typeface="Tahoma" panose="020B0604030504040204" pitchFamily="34" charset="0"/>
              </a:rPr>
              <a:t>Binary</a:t>
            </a:r>
          </a:p>
          <a:p>
            <a:pPr marL="7938" lvl="3" indent="0" algn="ctr">
              <a:lnSpc>
                <a:spcPct val="100000"/>
              </a:lnSpc>
              <a:buNone/>
            </a:pPr>
            <a:r>
              <a:rPr lang="en-GB" sz="1600" dirty="0">
                <a:latin typeface="Tahoma" panose="020B0604030504040204" pitchFamily="34" charset="0"/>
                <a:ea typeface="Tahoma" panose="020B0604030504040204" pitchFamily="34" charset="0"/>
                <a:cs typeface="Tahoma" panose="020B0604030504040204" pitchFamily="34" charset="0"/>
              </a:rPr>
              <a:t>1100</a:t>
            </a:r>
            <a:r>
              <a:rPr lang="en-US" sz="1600" b="1" dirty="0">
                <a:latin typeface="Tahoma" panose="020B0604030504040204" pitchFamily="34" charset="0"/>
                <a:ea typeface="Tahoma" panose="020B0604030504040204" pitchFamily="34" charset="0"/>
                <a:cs typeface="Tahoma" panose="020B0604030504040204" pitchFamily="34" charset="0"/>
              </a:rPr>
              <a:t>1010</a:t>
            </a:r>
            <a:r>
              <a:rPr lang="en-GB" sz="1600" dirty="0">
                <a:latin typeface="Tahoma" panose="020B0604030504040204" pitchFamily="34" charset="0"/>
                <a:ea typeface="Tahoma" panose="020B0604030504040204" pitchFamily="34" charset="0"/>
                <a:cs typeface="Tahoma" panose="020B0604030504040204" pitchFamily="34" charset="0"/>
              </a:rPr>
              <a:t>01001110</a:t>
            </a:r>
          </a:p>
        </p:txBody>
      </p:sp>
      <p:sp>
        <p:nvSpPr>
          <p:cNvPr id="17" name="Text">
            <a:extLst>
              <a:ext uri="{FF2B5EF4-FFF2-40B4-BE49-F238E27FC236}">
                <a16:creationId xmlns:a16="http://schemas.microsoft.com/office/drawing/2014/main" id="{98ABD06A-37ED-A555-2F12-C1CB28C0B4D2}"/>
              </a:ext>
            </a:extLst>
          </p:cNvPr>
          <p:cNvSpPr txBox="1">
            <a:spLocks/>
          </p:cNvSpPr>
          <p:nvPr/>
        </p:nvSpPr>
        <p:spPr>
          <a:xfrm>
            <a:off x="6241287" y="1028087"/>
            <a:ext cx="2410871" cy="609737"/>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b="1" dirty="0">
                <a:latin typeface="Tahoma" panose="020B0604030504040204" pitchFamily="34" charset="0"/>
                <a:ea typeface="Tahoma" panose="020B0604030504040204" pitchFamily="34" charset="0"/>
                <a:cs typeface="Tahoma" panose="020B0604030504040204" pitchFamily="34" charset="0"/>
              </a:rPr>
              <a:t>Talking in binary</a:t>
            </a:r>
          </a:p>
        </p:txBody>
      </p:sp>
      <p:cxnSp>
        <p:nvCxnSpPr>
          <p:cNvPr id="19" name="Straight Connector 18">
            <a:extLst>
              <a:ext uri="{FF2B5EF4-FFF2-40B4-BE49-F238E27FC236}">
                <a16:creationId xmlns:a16="http://schemas.microsoft.com/office/drawing/2014/main" id="{69AA3990-BE3D-5220-4388-1203CAE20865}"/>
              </a:ext>
            </a:extLst>
          </p:cNvPr>
          <p:cNvCxnSpPr>
            <a:cxnSpLocks/>
          </p:cNvCxnSpPr>
          <p:nvPr/>
        </p:nvCxnSpPr>
        <p:spPr>
          <a:xfrm flipH="1">
            <a:off x="6602362" y="3082849"/>
            <a:ext cx="1076688" cy="0"/>
          </a:xfrm>
          <a:prstGeom prst="line">
            <a:avLst/>
          </a:prstGeom>
          <a:ln w="31750">
            <a:solidFill>
              <a:schemeClr val="accent4"/>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40357E2-7DF7-5A10-D670-679AFDA4ECAB}"/>
              </a:ext>
            </a:extLst>
          </p:cNvPr>
          <p:cNvCxnSpPr>
            <a:cxnSpLocks/>
          </p:cNvCxnSpPr>
          <p:nvPr/>
        </p:nvCxnSpPr>
        <p:spPr>
          <a:xfrm>
            <a:off x="6718482" y="4276276"/>
            <a:ext cx="602047" cy="0"/>
          </a:xfrm>
          <a:prstGeom prst="straightConnector1">
            <a:avLst/>
          </a:prstGeom>
          <a:ln w="25400">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E961A5B8-9EC1-E568-D471-9D4561CC709B}"/>
              </a:ext>
            </a:extLst>
          </p:cNvPr>
          <p:cNvCxnSpPr>
            <a:cxnSpLocks/>
          </p:cNvCxnSpPr>
          <p:nvPr/>
        </p:nvCxnSpPr>
        <p:spPr>
          <a:xfrm flipH="1">
            <a:off x="6718482" y="4488311"/>
            <a:ext cx="602047" cy="0"/>
          </a:xfrm>
          <a:prstGeom prst="straightConnector1">
            <a:avLst/>
          </a:prstGeom>
          <a:ln w="254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35705993"/>
      </p:ext>
    </p:extLst>
  </p:cSld>
  <p:clrMapOvr>
    <a:masterClrMapping/>
  </p:clrMapOvr>
</p:sld>
</file>

<file path=ppt/theme/theme1.xml><?xml version="1.0" encoding="utf-8"?>
<a:theme xmlns:a="http://schemas.openxmlformats.org/drawingml/2006/main" name="Cover Slide">
  <a:themeElements>
    <a:clrScheme name="KAO Data Superheroes">
      <a:dk1>
        <a:srgbClr val="000000"/>
      </a:dk1>
      <a:lt1>
        <a:srgbClr val="FFFFFF"/>
      </a:lt1>
      <a:dk2>
        <a:srgbClr val="222F3E"/>
      </a:dk2>
      <a:lt2>
        <a:srgbClr val="FDFCE8"/>
      </a:lt2>
      <a:accent1>
        <a:srgbClr val="A2D134"/>
      </a:accent1>
      <a:accent2>
        <a:srgbClr val="511C93"/>
      </a:accent2>
      <a:accent3>
        <a:srgbClr val="8336D1"/>
      </a:accent3>
      <a:accent4>
        <a:srgbClr val="9F3CE7"/>
      </a:accent4>
      <a:accent5>
        <a:srgbClr val="9349FC"/>
      </a:accent5>
      <a:accent6>
        <a:srgbClr val="BB80FB"/>
      </a:accent6>
      <a:hlink>
        <a:srgbClr val="D337FF"/>
      </a:hlink>
      <a:folHlink>
        <a:srgbClr val="00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tion Slide">
  <a:themeElements>
    <a:clrScheme name="KAO Data Superheroes">
      <a:dk1>
        <a:srgbClr val="000000"/>
      </a:dk1>
      <a:lt1>
        <a:srgbClr val="FFFFFF"/>
      </a:lt1>
      <a:dk2>
        <a:srgbClr val="222F3E"/>
      </a:dk2>
      <a:lt2>
        <a:srgbClr val="FDFCE8"/>
      </a:lt2>
      <a:accent1>
        <a:srgbClr val="A2D134"/>
      </a:accent1>
      <a:accent2>
        <a:srgbClr val="511C93"/>
      </a:accent2>
      <a:accent3>
        <a:srgbClr val="8336D1"/>
      </a:accent3>
      <a:accent4>
        <a:srgbClr val="9F3CE7"/>
      </a:accent4>
      <a:accent5>
        <a:srgbClr val="9349FC"/>
      </a:accent5>
      <a:accent6>
        <a:srgbClr val="BB80FB"/>
      </a:accent6>
      <a:hlink>
        <a:srgbClr val="D337FF"/>
      </a:hlink>
      <a:folHlink>
        <a:srgbClr val="00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aster Slide">
  <a:themeElements>
    <a:clrScheme name="KAO Data Superheroes">
      <a:dk1>
        <a:srgbClr val="000000"/>
      </a:dk1>
      <a:lt1>
        <a:srgbClr val="FFFFFF"/>
      </a:lt1>
      <a:dk2>
        <a:srgbClr val="222F3E"/>
      </a:dk2>
      <a:lt2>
        <a:srgbClr val="FDFCE8"/>
      </a:lt2>
      <a:accent1>
        <a:srgbClr val="A2D134"/>
      </a:accent1>
      <a:accent2>
        <a:srgbClr val="511C93"/>
      </a:accent2>
      <a:accent3>
        <a:srgbClr val="8336D1"/>
      </a:accent3>
      <a:accent4>
        <a:srgbClr val="9F3CE7"/>
      </a:accent4>
      <a:accent5>
        <a:srgbClr val="9349FC"/>
      </a:accent5>
      <a:accent6>
        <a:srgbClr val="BB80FB"/>
      </a:accent6>
      <a:hlink>
        <a:srgbClr val="D337FF"/>
      </a:hlink>
      <a:folHlink>
        <a:srgbClr val="00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d4ba84b-2cd7-44ba-af4f-114c7844ae9c">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TaxCatchAll xmlns="7c9305d7-1678-409e-a988-999355e8c4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123B8A1E18A1C4F9FBCD26320113EB3" ma:contentTypeVersion="18" ma:contentTypeDescription="Create a new document." ma:contentTypeScope="" ma:versionID="19a2dd81d98f3648a05781a72ac242df">
  <xsd:schema xmlns:xsd="http://www.w3.org/2001/XMLSchema" xmlns:xs="http://www.w3.org/2001/XMLSchema" xmlns:p="http://schemas.microsoft.com/office/2006/metadata/properties" xmlns:ns1="http://schemas.microsoft.com/sharepoint/v3" xmlns:ns2="4d4ba84b-2cd7-44ba-af4f-114c7844ae9c" xmlns:ns3="7c9305d7-1678-409e-a988-999355e8c416" targetNamespace="http://schemas.microsoft.com/office/2006/metadata/properties" ma:root="true" ma:fieldsID="2f9a8aaf7bd9191da198305d91096632" ns1:_="" ns2:_="" ns3:_="">
    <xsd:import namespace="http://schemas.microsoft.com/sharepoint/v3"/>
    <xsd:import namespace="4d4ba84b-2cd7-44ba-af4f-114c7844ae9c"/>
    <xsd:import namespace="7c9305d7-1678-409e-a988-999355e8c41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4ba84b-2cd7-44ba-af4f-114c7844ae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96d1713-ebe0-4b3b-970c-2544ea2906f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9305d7-1678-409e-a988-999355e8c41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ce0d03d-a2ef-4cd9-b36d-968a23777651}" ma:internalName="TaxCatchAll" ma:showField="CatchAllData" ma:web="7c9305d7-1678-409e-a988-999355e8c4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7C6A8F-A1D5-42DD-91EC-4D7899A85D36}">
  <ds:schemaRefs>
    <ds:schemaRef ds:uri="http://schemas.microsoft.com/sharepoint/v3/contenttype/forms"/>
  </ds:schemaRefs>
</ds:datastoreItem>
</file>

<file path=customXml/itemProps2.xml><?xml version="1.0" encoding="utf-8"?>
<ds:datastoreItem xmlns:ds="http://schemas.openxmlformats.org/officeDocument/2006/customXml" ds:itemID="{4E8BEDEC-A779-4667-BE89-891F85F5CCCA}">
  <ds:schemaRefs>
    <ds:schemaRef ds:uri="http://www.w3.org/XML/1998/namespace"/>
    <ds:schemaRef ds:uri="http://purl.org/dc/dcmitype/"/>
    <ds:schemaRef ds:uri="7c9305d7-1678-409e-a988-999355e8c416"/>
    <ds:schemaRef ds:uri="http://purl.org/dc/elements/1.1/"/>
    <ds:schemaRef ds:uri="http://purl.org/dc/terms/"/>
    <ds:schemaRef ds:uri="http://schemas.microsoft.com/office/infopath/2007/PartnerControls"/>
    <ds:schemaRef ds:uri="4d4ba84b-2cd7-44ba-af4f-114c7844ae9c"/>
    <ds:schemaRef ds:uri="http://schemas.microsoft.com/office/2006/documentManagement/types"/>
    <ds:schemaRef ds:uri="http://schemas.openxmlformats.org/package/2006/metadata/core-properties"/>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29202B88-6E0E-4E17-A324-C27403D131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d4ba84b-2cd7-44ba-af4f-114c7844ae9c"/>
    <ds:schemaRef ds:uri="7c9305d7-1678-409e-a988-999355e8c4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3099</TotalTime>
  <Words>3916</Words>
  <Application>Microsoft Office PowerPoint</Application>
  <PresentationFormat>Widescreen</PresentationFormat>
  <Paragraphs>601</Paragraphs>
  <Slides>27</Slides>
  <Notes>24</Notes>
  <HiddenSlides>2</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Cover Slide</vt:lpstr>
      <vt:lpstr>Section Slide</vt:lpstr>
      <vt:lpstr>Master Slide</vt:lpstr>
      <vt:lpstr>PowerPoint Presentation</vt:lpstr>
      <vt:lpstr>CONTENT OVERVIEW</vt:lpstr>
      <vt:lpstr>LEARNING OBJECTIVE AND CURRICULUM LINKS</vt:lpstr>
      <vt:lpstr>WHAT WILL WE LEARN TODAY?</vt:lpstr>
      <vt:lpstr>WORD BANK</vt:lpstr>
      <vt:lpstr>RECAP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 Holliland</dc:creator>
  <cp:lastModifiedBy>Stefan Holliland</cp:lastModifiedBy>
  <cp:revision>90</cp:revision>
  <dcterms:created xsi:type="dcterms:W3CDTF">2025-04-17T14:54:03Z</dcterms:created>
  <dcterms:modified xsi:type="dcterms:W3CDTF">2025-06-05T11:57:19Z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0x0101005123B8A1E18A1C4F9FBCD26320113EB3</vt:lpwstr>
  </property>
  <property fmtid="{D5CDD505-2E9C-101B-9397-08002B2CF9AE}" pid="3" name="MediaServiceImageTags">
    <vt:lpwstr/>
  </property>
  <property fmtid="{D5CDD505-2E9C-101B-9397-08002B2CF9AE}" pid="4" name="MSIP_Label_1060ba49-85b5-4940-8eba-7262636c4bd4_Enabled">
    <vt:lpwstr>true</vt:lpwstr>
  </property>
  <property fmtid="{D5CDD505-2E9C-101B-9397-08002B2CF9AE}" pid="5" name="MSIP_Label_1060ba49-85b5-4940-8eba-7262636c4bd4_SetDate">
    <vt:lpwstr>2025-05-15T09:11:20Z</vt:lpwstr>
  </property>
  <property fmtid="{D5CDD505-2E9C-101B-9397-08002B2CF9AE}" pid="6" name="MSIP_Label_1060ba49-85b5-4940-8eba-7262636c4bd4_Method">
    <vt:lpwstr>Standard</vt:lpwstr>
  </property>
  <property fmtid="{D5CDD505-2E9C-101B-9397-08002B2CF9AE}" pid="7" name="MSIP_Label_1060ba49-85b5-4940-8eba-7262636c4bd4_Name">
    <vt:lpwstr>M365 Sensitivity Label</vt:lpwstr>
  </property>
  <property fmtid="{D5CDD505-2E9C-101B-9397-08002B2CF9AE}" pid="8" name="MSIP_Label_1060ba49-85b5-4940-8eba-7262636c4bd4_SiteId">
    <vt:lpwstr>6015290b-b796-4db2-9179-ecd5c9b3739d</vt:lpwstr>
  </property>
  <property fmtid="{D5CDD505-2E9C-101B-9397-08002B2CF9AE}" pid="9" name="MSIP_Label_1060ba49-85b5-4940-8eba-7262636c4bd4_ActionId">
    <vt:lpwstr>7fb34ddb-3bca-4c6d-b0b7-26dfa25b2ba0</vt:lpwstr>
  </property>
  <property fmtid="{D5CDD505-2E9C-101B-9397-08002B2CF9AE}" pid="10" name="MSIP_Label_1060ba49-85b5-4940-8eba-7262636c4bd4_ContentBits">
    <vt:lpwstr>0</vt:lpwstr>
  </property>
  <property fmtid="{D5CDD505-2E9C-101B-9397-08002B2CF9AE}" pid="11" name="MSIP_Label_1060ba49-85b5-4940-8eba-7262636c4bd4_Tag">
    <vt:lpwstr>50, 3, 0, 1</vt:lpwstr>
  </property>
</Properties>
</file>